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4"/>
  </p:sldMasterIdLst>
  <p:notesMasterIdLst>
    <p:notesMasterId r:id="rId27"/>
  </p:notesMasterIdLst>
  <p:handoutMasterIdLst>
    <p:handoutMasterId r:id="rId28"/>
  </p:handoutMasterIdLst>
  <p:sldIdLst>
    <p:sldId id="256" r:id="rId5"/>
    <p:sldId id="512" r:id="rId6"/>
    <p:sldId id="2681" r:id="rId7"/>
    <p:sldId id="2147471965" r:id="rId8"/>
    <p:sldId id="2147471962" r:id="rId9"/>
    <p:sldId id="2147471953" r:id="rId10"/>
    <p:sldId id="263" r:id="rId11"/>
    <p:sldId id="2147471954" r:id="rId12"/>
    <p:sldId id="2147471959" r:id="rId13"/>
    <p:sldId id="528" r:id="rId14"/>
    <p:sldId id="2684" r:id="rId15"/>
    <p:sldId id="2147471964" r:id="rId16"/>
    <p:sldId id="262" r:id="rId17"/>
    <p:sldId id="2147471897" r:id="rId18"/>
    <p:sldId id="2147471956" r:id="rId19"/>
    <p:sldId id="2147471951" r:id="rId20"/>
    <p:sldId id="2688" r:id="rId21"/>
    <p:sldId id="2147471957" r:id="rId22"/>
    <p:sldId id="265" r:id="rId23"/>
    <p:sldId id="2147471958" r:id="rId24"/>
    <p:sldId id="2147471966" r:id="rId25"/>
    <p:sldId id="257"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ABD5E1-5BA7-4B62-BF36-045F1AA921EC}">
          <p14:sldIdLst>
            <p14:sldId id="256"/>
            <p14:sldId id="512"/>
            <p14:sldId id="2681"/>
          </p14:sldIdLst>
        </p14:section>
        <p14:section name="Summary Section" id="{5CE7DFD8-C10B-40F3-A65E-D71F49E27A9A}">
          <p14:sldIdLst>
            <p14:sldId id="2147471965"/>
          </p14:sldIdLst>
        </p14:section>
        <p14:section name="General Introduction" id="{29FB07C2-AF8A-40F8-B151-4CA9860FA1AE}">
          <p14:sldIdLst>
            <p14:sldId id="2147471962"/>
            <p14:sldId id="2147471953"/>
            <p14:sldId id="263"/>
            <p14:sldId id="2147471954"/>
            <p14:sldId id="2147471959"/>
            <p14:sldId id="528"/>
            <p14:sldId id="2684"/>
          </p14:sldIdLst>
        </p14:section>
        <p14:section name="Crisis – Wartime - Resilience" id="{8F2E2EAD-CCA8-4C54-A4EF-58EF816B287A}">
          <p14:sldIdLst>
            <p14:sldId id="2147471964"/>
            <p14:sldId id="262"/>
            <p14:sldId id="2147471897"/>
            <p14:sldId id="2147471956"/>
            <p14:sldId id="2147471951"/>
            <p14:sldId id="2688"/>
            <p14:sldId id="2147471957"/>
            <p14:sldId id="265"/>
            <p14:sldId id="2147471958"/>
            <p14:sldId id="2147471966"/>
            <p14:sldId id="25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453C"/>
    <a:srgbClr val="EF41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6712EC-90C0-4AED-AD7A-7D64EA4D0159}" v="16" dt="2026-09-14T18:56:37.021"/>
    <p1510:client id="{EE5CAD82-F693-4157-8955-8B78A94793EE}" v="23" dt="2026-09-14T13:35:46.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30"/>
    <p:restoredTop sz="84314" autoAdjust="0"/>
  </p:normalViewPr>
  <p:slideViewPr>
    <p:cSldViewPr snapToGrid="0" snapToObjects="1" showGuides="1">
      <p:cViewPr varScale="1">
        <p:scale>
          <a:sx n="69" d="100"/>
          <a:sy n="69" d="100"/>
        </p:scale>
        <p:origin x="456"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Raes Marijke" userId="462ace96-e6da-477f-bf9d-c1b0e9e2faf5" providerId="ADAL" clId="{79B6FFD8-D462-46B3-89B0-A0F5D40908C7}"/>
    <pc:docChg chg="undo custSel addSld delSld modSld sldOrd delMainMaster addSection delSection modSection">
      <pc:chgData name="De Raes Marijke" userId="462ace96-e6da-477f-bf9d-c1b0e9e2faf5" providerId="ADAL" clId="{79B6FFD8-D462-46B3-89B0-A0F5D40908C7}" dt="2026-09-14T19:35:41.536" v="2882"/>
      <pc:docMkLst>
        <pc:docMk/>
      </pc:docMkLst>
      <pc:sldChg chg="addSp modSp mod">
        <pc:chgData name="De Raes Marijke" userId="462ace96-e6da-477f-bf9d-c1b0e9e2faf5" providerId="ADAL" clId="{79B6FFD8-D462-46B3-89B0-A0F5D40908C7}" dt="2026-09-14T19:14:21.934" v="2731" actId="20577"/>
        <pc:sldMkLst>
          <pc:docMk/>
          <pc:sldMk cId="458561045" sldId="256"/>
        </pc:sldMkLst>
        <pc:spChg chg="mod">
          <ac:chgData name="De Raes Marijke" userId="462ace96-e6da-477f-bf9d-c1b0e9e2faf5" providerId="ADAL" clId="{79B6FFD8-D462-46B3-89B0-A0F5D40908C7}" dt="2026-09-14T13:43:47.428" v="2267" actId="1076"/>
          <ac:spMkLst>
            <pc:docMk/>
            <pc:sldMk cId="458561045" sldId="256"/>
            <ac:spMk id="2" creationId="{00000000-0000-0000-0000-000000000000}"/>
          </ac:spMkLst>
        </pc:spChg>
        <pc:spChg chg="mod">
          <ac:chgData name="De Raes Marijke" userId="462ace96-e6da-477f-bf9d-c1b0e9e2faf5" providerId="ADAL" clId="{79B6FFD8-D462-46B3-89B0-A0F5D40908C7}" dt="2026-09-14T19:14:21.934" v="2731" actId="20577"/>
          <ac:spMkLst>
            <pc:docMk/>
            <pc:sldMk cId="458561045" sldId="256"/>
            <ac:spMk id="3" creationId="{00000000-0000-0000-0000-000000000000}"/>
          </ac:spMkLst>
        </pc:spChg>
        <pc:picChg chg="add mod">
          <ac:chgData name="De Raes Marijke" userId="462ace96-e6da-477f-bf9d-c1b0e9e2faf5" providerId="ADAL" clId="{79B6FFD8-D462-46B3-89B0-A0F5D40908C7}" dt="2026-09-14T12:49:33.703" v="2014" actId="1076"/>
          <ac:picMkLst>
            <pc:docMk/>
            <pc:sldMk cId="458561045" sldId="256"/>
            <ac:picMk id="5" creationId="{60812758-D153-DA89-91C6-77B69BC4D936}"/>
          </ac:picMkLst>
        </pc:picChg>
        <pc:picChg chg="add mod">
          <ac:chgData name="De Raes Marijke" userId="462ace96-e6da-477f-bf9d-c1b0e9e2faf5" providerId="ADAL" clId="{79B6FFD8-D462-46B3-89B0-A0F5D40908C7}" dt="2026-09-14T18:48:39.909" v="2510" actId="1076"/>
          <ac:picMkLst>
            <pc:docMk/>
            <pc:sldMk cId="458561045" sldId="256"/>
            <ac:picMk id="6" creationId="{FC0F7CC6-CE59-1367-AC44-EB17C5CAAF05}"/>
          </ac:picMkLst>
        </pc:picChg>
      </pc:sldChg>
      <pc:sldChg chg="addSp delSp modSp mod">
        <pc:chgData name="De Raes Marijke" userId="462ace96-e6da-477f-bf9d-c1b0e9e2faf5" providerId="ADAL" clId="{79B6FFD8-D462-46B3-89B0-A0F5D40908C7}" dt="2026-09-14T12:52:49.183" v="2067" actId="1076"/>
        <pc:sldMkLst>
          <pc:docMk/>
          <pc:sldMk cId="2145170671" sldId="257"/>
        </pc:sldMkLst>
        <pc:spChg chg="mod">
          <ac:chgData name="De Raes Marijke" userId="462ace96-e6da-477f-bf9d-c1b0e9e2faf5" providerId="ADAL" clId="{79B6FFD8-D462-46B3-89B0-A0F5D40908C7}" dt="2026-09-14T12:52:28.490" v="2064" actId="14100"/>
          <ac:spMkLst>
            <pc:docMk/>
            <pc:sldMk cId="2145170671" sldId="257"/>
            <ac:spMk id="2" creationId="{00000000-0000-0000-0000-000000000000}"/>
          </ac:spMkLst>
        </pc:spChg>
        <pc:spChg chg="del">
          <ac:chgData name="De Raes Marijke" userId="462ace96-e6da-477f-bf9d-c1b0e9e2faf5" providerId="ADAL" clId="{79B6FFD8-D462-46B3-89B0-A0F5D40908C7}" dt="2026-09-14T12:50:01.681" v="2015" actId="22"/>
          <ac:spMkLst>
            <pc:docMk/>
            <pc:sldMk cId="2145170671" sldId="257"/>
            <ac:spMk id="5" creationId="{00000000-0000-0000-0000-000000000000}"/>
          </ac:spMkLst>
        </pc:spChg>
        <pc:picChg chg="add mod">
          <ac:chgData name="De Raes Marijke" userId="462ace96-e6da-477f-bf9d-c1b0e9e2faf5" providerId="ADAL" clId="{79B6FFD8-D462-46B3-89B0-A0F5D40908C7}" dt="2026-09-14T12:52:49.183" v="2067" actId="1076"/>
          <ac:picMkLst>
            <pc:docMk/>
            <pc:sldMk cId="2145170671" sldId="257"/>
            <ac:picMk id="4" creationId="{A7536106-AE02-D6F2-D2E4-1A045F11ED1E}"/>
          </ac:picMkLst>
        </pc:picChg>
      </pc:sldChg>
      <pc:sldChg chg="del">
        <pc:chgData name="De Raes Marijke" userId="462ace96-e6da-477f-bf9d-c1b0e9e2faf5" providerId="ADAL" clId="{79B6FFD8-D462-46B3-89B0-A0F5D40908C7}" dt="2026-09-14T13:23:30.802" v="2124" actId="47"/>
        <pc:sldMkLst>
          <pc:docMk/>
          <pc:sldMk cId="543166844" sldId="258"/>
        </pc:sldMkLst>
      </pc:sldChg>
      <pc:sldChg chg="del">
        <pc:chgData name="De Raes Marijke" userId="462ace96-e6da-477f-bf9d-c1b0e9e2faf5" providerId="ADAL" clId="{79B6FFD8-D462-46B3-89B0-A0F5D40908C7}" dt="2026-09-14T13:59:22.202" v="2340" actId="47"/>
        <pc:sldMkLst>
          <pc:docMk/>
          <pc:sldMk cId="143251822" sldId="261"/>
        </pc:sldMkLst>
      </pc:sldChg>
      <pc:sldChg chg="addSp delSp modSp mod ord modClrScheme chgLayout modNotesTx">
        <pc:chgData name="De Raes Marijke" userId="462ace96-e6da-477f-bf9d-c1b0e9e2faf5" providerId="ADAL" clId="{79B6FFD8-D462-46B3-89B0-A0F5D40908C7}" dt="2026-09-14T18:44:58.058" v="2503" actId="20577"/>
        <pc:sldMkLst>
          <pc:docMk/>
          <pc:sldMk cId="1586713562" sldId="262"/>
        </pc:sldMkLst>
        <pc:spChg chg="add mod">
          <ac:chgData name="De Raes Marijke" userId="462ace96-e6da-477f-bf9d-c1b0e9e2faf5" providerId="ADAL" clId="{79B6FFD8-D462-46B3-89B0-A0F5D40908C7}" dt="2026-09-07T14:22:12.390" v="253" actId="14100"/>
          <ac:spMkLst>
            <pc:docMk/>
            <pc:sldMk cId="1586713562" sldId="262"/>
            <ac:spMk id="5" creationId="{81021E4D-C1BC-648D-2A5A-87185A45FC0B}"/>
          </ac:spMkLst>
        </pc:spChg>
        <pc:spChg chg="add mod">
          <ac:chgData name="De Raes Marijke" userId="462ace96-e6da-477f-bf9d-c1b0e9e2faf5" providerId="ADAL" clId="{79B6FFD8-D462-46B3-89B0-A0F5D40908C7}" dt="2026-09-07T14:25:18.972" v="283" actId="20577"/>
          <ac:spMkLst>
            <pc:docMk/>
            <pc:sldMk cId="1586713562" sldId="262"/>
            <ac:spMk id="7" creationId="{B7B78622-AA24-0FAE-549A-CB810CAEF0D9}"/>
          </ac:spMkLst>
        </pc:spChg>
        <pc:picChg chg="add mod">
          <ac:chgData name="De Raes Marijke" userId="462ace96-e6da-477f-bf9d-c1b0e9e2faf5" providerId="ADAL" clId="{79B6FFD8-D462-46B3-89B0-A0F5D40908C7}" dt="2026-09-14T13:01:41.332" v="2076" actId="1076"/>
          <ac:picMkLst>
            <pc:docMk/>
            <pc:sldMk cId="1586713562" sldId="262"/>
            <ac:picMk id="3" creationId="{7E7842AA-F8A1-6AF6-00DD-9E64013ACE9E}"/>
          </ac:picMkLst>
        </pc:picChg>
        <pc:picChg chg="add mod">
          <ac:chgData name="De Raes Marijke" userId="462ace96-e6da-477f-bf9d-c1b0e9e2faf5" providerId="ADAL" clId="{79B6FFD8-D462-46B3-89B0-A0F5D40908C7}" dt="2026-09-07T14:18:43.707" v="137" actId="1076"/>
          <ac:picMkLst>
            <pc:docMk/>
            <pc:sldMk cId="1586713562" sldId="262"/>
            <ac:picMk id="4" creationId="{D5DCC1D8-7320-D6EB-2D0C-11552A39AAD6}"/>
          </ac:picMkLst>
        </pc:picChg>
        <pc:picChg chg="add mod">
          <ac:chgData name="De Raes Marijke" userId="462ace96-e6da-477f-bf9d-c1b0e9e2faf5" providerId="ADAL" clId="{79B6FFD8-D462-46B3-89B0-A0F5D40908C7}" dt="2026-09-14T13:01:55.590" v="2079" actId="14100"/>
          <ac:picMkLst>
            <pc:docMk/>
            <pc:sldMk cId="1586713562" sldId="262"/>
            <ac:picMk id="13" creationId="{7C8C9775-DDD8-A2BD-4B23-F7F1539A28ED}"/>
          </ac:picMkLst>
        </pc:picChg>
      </pc:sldChg>
      <pc:sldChg chg="addSp delSp modSp mod ord modNotesTx">
        <pc:chgData name="De Raes Marijke" userId="462ace96-e6da-477f-bf9d-c1b0e9e2faf5" providerId="ADAL" clId="{79B6FFD8-D462-46B3-89B0-A0F5D40908C7}" dt="2026-09-14T18:50:18.958" v="2521"/>
        <pc:sldMkLst>
          <pc:docMk/>
          <pc:sldMk cId="169654003" sldId="263"/>
        </pc:sldMkLst>
        <pc:picChg chg="add mod modCrop">
          <ac:chgData name="De Raes Marijke" userId="462ace96-e6da-477f-bf9d-c1b0e9e2faf5" providerId="ADAL" clId="{79B6FFD8-D462-46B3-89B0-A0F5D40908C7}" dt="2026-09-10T10:57:46.372" v="440" actId="1076"/>
          <ac:picMkLst>
            <pc:docMk/>
            <pc:sldMk cId="169654003" sldId="263"/>
            <ac:picMk id="5" creationId="{693981D7-F7D4-42EC-EF50-15CA2C0D025C}"/>
          </ac:picMkLst>
        </pc:picChg>
        <pc:picChg chg="add mod modCrop">
          <ac:chgData name="De Raes Marijke" userId="462ace96-e6da-477f-bf9d-c1b0e9e2faf5" providerId="ADAL" clId="{79B6FFD8-D462-46B3-89B0-A0F5D40908C7}" dt="2026-09-10T11:03:56.809" v="459" actId="1076"/>
          <ac:picMkLst>
            <pc:docMk/>
            <pc:sldMk cId="169654003" sldId="263"/>
            <ac:picMk id="7" creationId="{B9C5755E-7FB7-E3EC-1D10-0AC4A079787C}"/>
          </ac:picMkLst>
        </pc:picChg>
        <pc:picChg chg="add mod modCrop">
          <ac:chgData name="De Raes Marijke" userId="462ace96-e6da-477f-bf9d-c1b0e9e2faf5" providerId="ADAL" clId="{79B6FFD8-D462-46B3-89B0-A0F5D40908C7}" dt="2026-09-10T10:57:37.770" v="438" actId="1076"/>
          <ac:picMkLst>
            <pc:docMk/>
            <pc:sldMk cId="169654003" sldId="263"/>
            <ac:picMk id="9" creationId="{2E6378C6-5EA2-7EEA-FF25-90A20FD5994C}"/>
          </ac:picMkLst>
        </pc:picChg>
        <pc:picChg chg="add del mod">
          <ac:chgData name="De Raes Marijke" userId="462ace96-e6da-477f-bf9d-c1b0e9e2faf5" providerId="ADAL" clId="{79B6FFD8-D462-46B3-89B0-A0F5D40908C7}" dt="2026-09-14T13:05:46.233" v="2080" actId="21"/>
          <ac:picMkLst>
            <pc:docMk/>
            <pc:sldMk cId="169654003" sldId="263"/>
            <ac:picMk id="11" creationId="{5B418E31-0BCC-447E-874A-83C86BCAED12}"/>
          </ac:picMkLst>
        </pc:picChg>
      </pc:sldChg>
      <pc:sldChg chg="addSp delSp modSp mod">
        <pc:chgData name="De Raes Marijke" userId="462ace96-e6da-477f-bf9d-c1b0e9e2faf5" providerId="ADAL" clId="{79B6FFD8-D462-46B3-89B0-A0F5D40908C7}" dt="2026-09-14T12:45:14.218" v="2009" actId="14100"/>
        <pc:sldMkLst>
          <pc:docMk/>
          <pc:sldMk cId="4008567340" sldId="265"/>
        </pc:sldMkLst>
        <pc:spChg chg="del mod">
          <ac:chgData name="De Raes Marijke" userId="462ace96-e6da-477f-bf9d-c1b0e9e2faf5" providerId="ADAL" clId="{79B6FFD8-D462-46B3-89B0-A0F5D40908C7}" dt="2026-09-14T12:43:59.558" v="1996" actId="478"/>
          <ac:spMkLst>
            <pc:docMk/>
            <pc:sldMk cId="4008567340" sldId="265"/>
            <ac:spMk id="2" creationId="{F4530B2D-3D53-E2EC-0FD8-88DF8C22A4D0}"/>
          </ac:spMkLst>
        </pc:spChg>
        <pc:spChg chg="add">
          <ac:chgData name="De Raes Marijke" userId="462ace96-e6da-477f-bf9d-c1b0e9e2faf5" providerId="ADAL" clId="{79B6FFD8-D462-46B3-89B0-A0F5D40908C7}" dt="2026-09-14T12:44:05.882" v="1998"/>
          <ac:spMkLst>
            <pc:docMk/>
            <pc:sldMk cId="4008567340" sldId="265"/>
            <ac:spMk id="4" creationId="{258F3159-19AD-29B7-BB9A-36364703A3DB}"/>
          </ac:spMkLst>
        </pc:spChg>
        <pc:picChg chg="add mod">
          <ac:chgData name="De Raes Marijke" userId="462ace96-e6da-477f-bf9d-c1b0e9e2faf5" providerId="ADAL" clId="{79B6FFD8-D462-46B3-89B0-A0F5D40908C7}" dt="2026-09-14T12:45:14.218" v="2009" actId="14100"/>
          <ac:picMkLst>
            <pc:docMk/>
            <pc:sldMk cId="4008567340" sldId="265"/>
            <ac:picMk id="6" creationId="{E3D601FC-D705-B410-7357-211518A97E59}"/>
          </ac:picMkLst>
        </pc:picChg>
      </pc:sldChg>
      <pc:sldChg chg="delSp add del mod">
        <pc:chgData name="De Raes Marijke" userId="462ace96-e6da-477f-bf9d-c1b0e9e2faf5" providerId="ADAL" clId="{79B6FFD8-D462-46B3-89B0-A0F5D40908C7}" dt="2026-09-14T13:36:48.866" v="2166" actId="47"/>
        <pc:sldMkLst>
          <pc:docMk/>
          <pc:sldMk cId="4040690034" sldId="282"/>
        </pc:sldMkLst>
        <pc:picChg chg="del">
          <ac:chgData name="De Raes Marijke" userId="462ace96-e6da-477f-bf9d-c1b0e9e2faf5" providerId="ADAL" clId="{79B6FFD8-D462-46B3-89B0-A0F5D40908C7}" dt="2026-09-14T13:35:04.343" v="2148" actId="21"/>
          <ac:picMkLst>
            <pc:docMk/>
            <pc:sldMk cId="4040690034" sldId="282"/>
            <ac:picMk id="4" creationId="{9666EB72-76C5-3C24-4A0C-6A67D7443044}"/>
          </ac:picMkLst>
        </pc:picChg>
        <pc:picChg chg="del">
          <ac:chgData name="De Raes Marijke" userId="462ace96-e6da-477f-bf9d-c1b0e9e2faf5" providerId="ADAL" clId="{79B6FFD8-D462-46B3-89B0-A0F5D40908C7}" dt="2026-09-14T13:35:13.695" v="2151" actId="21"/>
          <ac:picMkLst>
            <pc:docMk/>
            <pc:sldMk cId="4040690034" sldId="282"/>
            <ac:picMk id="5" creationId="{D7DCD625-A909-C22A-DF0E-FDBFED9D96C8}"/>
          </ac:picMkLst>
        </pc:picChg>
      </pc:sldChg>
      <pc:sldChg chg="addSp delSp modSp add del mod modClrScheme chgLayout">
        <pc:chgData name="De Raes Marijke" userId="462ace96-e6da-477f-bf9d-c1b0e9e2faf5" providerId="ADAL" clId="{79B6FFD8-D462-46B3-89B0-A0F5D40908C7}" dt="2026-09-14T19:30:28.008" v="2749" actId="20577"/>
        <pc:sldMkLst>
          <pc:docMk/>
          <pc:sldMk cId="2238778268" sldId="512"/>
        </pc:sldMkLst>
        <pc:spChg chg="add mod ord">
          <ac:chgData name="De Raes Marijke" userId="462ace96-e6da-477f-bf9d-c1b0e9e2faf5" providerId="ADAL" clId="{79B6FFD8-D462-46B3-89B0-A0F5D40908C7}" dt="2026-09-14T19:05:49.570" v="2702" actId="1076"/>
          <ac:spMkLst>
            <pc:docMk/>
            <pc:sldMk cId="2238778268" sldId="512"/>
            <ac:spMk id="2" creationId="{3E007387-66EB-0D9C-C953-8742B2FED479}"/>
          </ac:spMkLst>
        </pc:spChg>
        <pc:spChg chg="del mod ord">
          <ac:chgData name="De Raes Marijke" userId="462ace96-e6da-477f-bf9d-c1b0e9e2faf5" providerId="ADAL" clId="{79B6FFD8-D462-46B3-89B0-A0F5D40908C7}" dt="2026-09-14T18:41:00.454" v="2426" actId="478"/>
          <ac:spMkLst>
            <pc:docMk/>
            <pc:sldMk cId="2238778268" sldId="512"/>
            <ac:spMk id="4" creationId="{A98CB68D-A801-E115-AFCE-3B1328FFADCD}"/>
          </ac:spMkLst>
        </pc:spChg>
        <pc:spChg chg="mod ord">
          <ac:chgData name="De Raes Marijke" userId="462ace96-e6da-477f-bf9d-c1b0e9e2faf5" providerId="ADAL" clId="{79B6FFD8-D462-46B3-89B0-A0F5D40908C7}" dt="2026-09-14T19:30:28.008" v="2749" actId="20577"/>
          <ac:spMkLst>
            <pc:docMk/>
            <pc:sldMk cId="2238778268" sldId="512"/>
            <ac:spMk id="5" creationId="{6BBEB08F-1FDD-1030-8252-B729C4163A6D}"/>
          </ac:spMkLst>
        </pc:spChg>
        <pc:spChg chg="add del mod">
          <ac:chgData name="De Raes Marijke" userId="462ace96-e6da-477f-bf9d-c1b0e9e2faf5" providerId="ADAL" clId="{79B6FFD8-D462-46B3-89B0-A0F5D40908C7}" dt="2026-09-14T18:41:03.087" v="2427" actId="478"/>
          <ac:spMkLst>
            <pc:docMk/>
            <pc:sldMk cId="2238778268" sldId="512"/>
            <ac:spMk id="6" creationId="{F72498D6-9B41-9934-990B-A695B6D4A209}"/>
          </ac:spMkLst>
        </pc:spChg>
        <pc:picChg chg="add">
          <ac:chgData name="De Raes Marijke" userId="462ace96-e6da-477f-bf9d-c1b0e9e2faf5" providerId="ADAL" clId="{79B6FFD8-D462-46B3-89B0-A0F5D40908C7}" dt="2026-09-14T18:48:45.489" v="2511" actId="22"/>
          <ac:picMkLst>
            <pc:docMk/>
            <pc:sldMk cId="2238778268" sldId="512"/>
            <ac:picMk id="8" creationId="{AC0A8949-9E6A-A354-41EE-AAF1EFE84117}"/>
          </ac:picMkLst>
        </pc:picChg>
        <pc:picChg chg="add mod modCrop">
          <ac:chgData name="De Raes Marijke" userId="462ace96-e6da-477f-bf9d-c1b0e9e2faf5" providerId="ADAL" clId="{79B6FFD8-D462-46B3-89B0-A0F5D40908C7}" dt="2026-09-14T19:06:31.475" v="2706" actId="1076"/>
          <ac:picMkLst>
            <pc:docMk/>
            <pc:sldMk cId="2238778268" sldId="512"/>
            <ac:picMk id="10" creationId="{62384B16-0889-DA1E-1F75-E60C00DDE737}"/>
          </ac:picMkLst>
        </pc:picChg>
      </pc:sldChg>
      <pc:sldChg chg="addSp modSp add mod">
        <pc:chgData name="De Raes Marijke" userId="462ace96-e6da-477f-bf9d-c1b0e9e2faf5" providerId="ADAL" clId="{79B6FFD8-D462-46B3-89B0-A0F5D40908C7}" dt="2026-09-14T19:19:44.725" v="2735" actId="20577"/>
        <pc:sldMkLst>
          <pc:docMk/>
          <pc:sldMk cId="3717939220" sldId="528"/>
        </pc:sldMkLst>
        <pc:spChg chg="mod">
          <ac:chgData name="De Raes Marijke" userId="462ace96-e6da-477f-bf9d-c1b0e9e2faf5" providerId="ADAL" clId="{79B6FFD8-D462-46B3-89B0-A0F5D40908C7}" dt="2026-09-14T18:51:18.475" v="2547" actId="20577"/>
          <ac:spMkLst>
            <pc:docMk/>
            <pc:sldMk cId="3717939220" sldId="528"/>
            <ac:spMk id="4" creationId="{4D7683EC-1129-75C6-48DB-270229C2169A}"/>
          </ac:spMkLst>
        </pc:spChg>
        <pc:spChg chg="mod">
          <ac:chgData name="De Raes Marijke" userId="462ace96-e6da-477f-bf9d-c1b0e9e2faf5" providerId="ADAL" clId="{79B6FFD8-D462-46B3-89B0-A0F5D40908C7}" dt="2026-09-14T19:19:44.725" v="2735" actId="20577"/>
          <ac:spMkLst>
            <pc:docMk/>
            <pc:sldMk cId="3717939220" sldId="528"/>
            <ac:spMk id="5" creationId="{19D7AEDF-800D-76A5-E0AE-EBBF5CB15427}"/>
          </ac:spMkLst>
        </pc:spChg>
        <pc:picChg chg="add">
          <ac:chgData name="De Raes Marijke" userId="462ace96-e6da-477f-bf9d-c1b0e9e2faf5" providerId="ADAL" clId="{79B6FFD8-D462-46B3-89B0-A0F5D40908C7}" dt="2026-09-14T18:49:37.089" v="2518" actId="22"/>
          <ac:picMkLst>
            <pc:docMk/>
            <pc:sldMk cId="3717939220" sldId="528"/>
            <ac:picMk id="3" creationId="{487EE9F0-059E-A93E-3F62-91DE58164564}"/>
          </ac:picMkLst>
        </pc:picChg>
      </pc:sldChg>
      <pc:sldChg chg="modSp add del mod ord">
        <pc:chgData name="De Raes Marijke" userId="462ace96-e6da-477f-bf9d-c1b0e9e2faf5" providerId="ADAL" clId="{79B6FFD8-D462-46B3-89B0-A0F5D40908C7}" dt="2026-09-14T13:23:24.890" v="2123" actId="47"/>
        <pc:sldMkLst>
          <pc:docMk/>
          <pc:sldMk cId="2325023260" sldId="2660"/>
        </pc:sldMkLst>
        <pc:spChg chg="mod">
          <ac:chgData name="De Raes Marijke" userId="462ace96-e6da-477f-bf9d-c1b0e9e2faf5" providerId="ADAL" clId="{79B6FFD8-D462-46B3-89B0-A0F5D40908C7}" dt="2026-09-14T13:19:18.013" v="2111" actId="1076"/>
          <ac:spMkLst>
            <pc:docMk/>
            <pc:sldMk cId="2325023260" sldId="2660"/>
            <ac:spMk id="34" creationId="{A4455306-4743-891A-A988-E7D2767FD514}"/>
          </ac:spMkLst>
        </pc:spChg>
      </pc:sldChg>
      <pc:sldChg chg="add modNotesTx">
        <pc:chgData name="De Raes Marijke" userId="462ace96-e6da-477f-bf9d-c1b0e9e2faf5" providerId="ADAL" clId="{79B6FFD8-D462-46B3-89B0-A0F5D40908C7}" dt="2026-09-14T11:19:52.970" v="681" actId="20577"/>
        <pc:sldMkLst>
          <pc:docMk/>
          <pc:sldMk cId="240401995" sldId="2681"/>
        </pc:sldMkLst>
      </pc:sldChg>
      <pc:sldChg chg="addSp delSp modSp add mod ord">
        <pc:chgData name="De Raes Marijke" userId="462ace96-e6da-477f-bf9d-c1b0e9e2faf5" providerId="ADAL" clId="{79B6FFD8-D462-46B3-89B0-A0F5D40908C7}" dt="2026-09-14T19:35:41.536" v="2882"/>
        <pc:sldMkLst>
          <pc:docMk/>
          <pc:sldMk cId="3329337683" sldId="2684"/>
        </pc:sldMkLst>
        <pc:spChg chg="del">
          <ac:chgData name="De Raes Marijke" userId="462ace96-e6da-477f-bf9d-c1b0e9e2faf5" providerId="ADAL" clId="{79B6FFD8-D462-46B3-89B0-A0F5D40908C7}" dt="2026-09-14T13:37:17.799" v="2169" actId="478"/>
          <ac:spMkLst>
            <pc:docMk/>
            <pc:sldMk cId="3329337683" sldId="2684"/>
            <ac:spMk id="2" creationId="{ED72E86C-B44E-54F5-EAA5-BF9EE28F7D2F}"/>
          </ac:spMkLst>
        </pc:spChg>
        <pc:spChg chg="del">
          <ac:chgData name="De Raes Marijke" userId="462ace96-e6da-477f-bf9d-c1b0e9e2faf5" providerId="ADAL" clId="{79B6FFD8-D462-46B3-89B0-A0F5D40908C7}" dt="2026-09-14T13:32:37.184" v="2140" actId="478"/>
          <ac:spMkLst>
            <pc:docMk/>
            <pc:sldMk cId="3329337683" sldId="2684"/>
            <ac:spMk id="4" creationId="{51708144-F242-AA3C-9DF6-C84B189E975F}"/>
          </ac:spMkLst>
        </pc:spChg>
        <pc:spChg chg="add del mod">
          <ac:chgData name="De Raes Marijke" userId="462ace96-e6da-477f-bf9d-c1b0e9e2faf5" providerId="ADAL" clId="{79B6FFD8-D462-46B3-89B0-A0F5D40908C7}" dt="2026-09-14T13:37:19.731" v="2170" actId="478"/>
          <ac:spMkLst>
            <pc:docMk/>
            <pc:sldMk cId="3329337683" sldId="2684"/>
            <ac:spMk id="6" creationId="{5B89BF2C-49DE-0A6A-7720-FAC177869883}"/>
          </ac:spMkLst>
        </pc:spChg>
        <pc:graphicFrameChg chg="mod">
          <ac:chgData name="De Raes Marijke" userId="462ace96-e6da-477f-bf9d-c1b0e9e2faf5" providerId="ADAL" clId="{79B6FFD8-D462-46B3-89B0-A0F5D40908C7}" dt="2026-09-14T13:37:41.446" v="2175" actId="1076"/>
          <ac:graphicFrameMkLst>
            <pc:docMk/>
            <pc:sldMk cId="3329337683" sldId="2684"/>
            <ac:graphicFrameMk id="23" creationId="{E1756FC5-C643-4848-42B5-F0E7100BD9CF}"/>
          </ac:graphicFrameMkLst>
        </pc:graphicFrameChg>
        <pc:graphicFrameChg chg="mod">
          <ac:chgData name="De Raes Marijke" userId="462ace96-e6da-477f-bf9d-c1b0e9e2faf5" providerId="ADAL" clId="{79B6FFD8-D462-46B3-89B0-A0F5D40908C7}" dt="2026-09-14T13:37:23.481" v="2171" actId="14100"/>
          <ac:graphicFrameMkLst>
            <pc:docMk/>
            <pc:sldMk cId="3329337683" sldId="2684"/>
            <ac:graphicFrameMk id="24" creationId="{CE6AD171-15FD-3404-D478-8487316286BF}"/>
          </ac:graphicFrameMkLst>
        </pc:graphicFrameChg>
      </pc:sldChg>
      <pc:sldChg chg="add">
        <pc:chgData name="De Raes Marijke" userId="462ace96-e6da-477f-bf9d-c1b0e9e2faf5" providerId="ADAL" clId="{79B6FFD8-D462-46B3-89B0-A0F5D40908C7}" dt="2026-09-14T13:25:13.916" v="2125"/>
        <pc:sldMkLst>
          <pc:docMk/>
          <pc:sldMk cId="1272970002" sldId="2688"/>
        </pc:sldMkLst>
      </pc:sldChg>
      <pc:sldChg chg="add modNotesTx">
        <pc:chgData name="De Raes Marijke" userId="462ace96-e6da-477f-bf9d-c1b0e9e2faf5" providerId="ADAL" clId="{79B6FFD8-D462-46B3-89B0-A0F5D40908C7}" dt="2026-09-14T12:42:13.650" v="1993" actId="20577"/>
        <pc:sldMkLst>
          <pc:docMk/>
          <pc:sldMk cId="2081486155" sldId="2147471897"/>
        </pc:sldMkLst>
      </pc:sldChg>
      <pc:sldChg chg="delSp add mod modClrScheme chgLayout">
        <pc:chgData name="De Raes Marijke" userId="462ace96-e6da-477f-bf9d-c1b0e9e2faf5" providerId="ADAL" clId="{79B6FFD8-D462-46B3-89B0-A0F5D40908C7}" dt="2026-09-14T13:08:09.650" v="2085" actId="700"/>
        <pc:sldMkLst>
          <pc:docMk/>
          <pc:sldMk cId="1232517122" sldId="2147471951"/>
        </pc:sldMkLst>
        <pc:spChg chg="del">
          <ac:chgData name="De Raes Marijke" userId="462ace96-e6da-477f-bf9d-c1b0e9e2faf5" providerId="ADAL" clId="{79B6FFD8-D462-46B3-89B0-A0F5D40908C7}" dt="2026-09-14T13:08:09.650" v="2085" actId="700"/>
          <ac:spMkLst>
            <pc:docMk/>
            <pc:sldMk cId="1232517122" sldId="2147471951"/>
            <ac:spMk id="2" creationId="{433680A0-8F43-DEEC-F578-8FF38DCDDC1C}"/>
          </ac:spMkLst>
        </pc:spChg>
        <pc:spChg chg="del">
          <ac:chgData name="De Raes Marijke" userId="462ace96-e6da-477f-bf9d-c1b0e9e2faf5" providerId="ADAL" clId="{79B6FFD8-D462-46B3-89B0-A0F5D40908C7}" dt="2026-09-14T13:08:09.650" v="2085" actId="700"/>
          <ac:spMkLst>
            <pc:docMk/>
            <pc:sldMk cId="1232517122" sldId="2147471951"/>
            <ac:spMk id="3" creationId="{559AD69F-7837-A49C-8488-19A72B28C54C}"/>
          </ac:spMkLst>
        </pc:spChg>
      </pc:sldChg>
      <pc:sldChg chg="addSp delSp modSp new del mod ord modClrScheme chgLayout modNotesTx">
        <pc:chgData name="De Raes Marijke" userId="462ace96-e6da-477f-bf9d-c1b0e9e2faf5" providerId="ADAL" clId="{79B6FFD8-D462-46B3-89B0-A0F5D40908C7}" dt="2026-09-14T13:59:25.409" v="2341" actId="47"/>
        <pc:sldMkLst>
          <pc:docMk/>
          <pc:sldMk cId="3022926508" sldId="2147471952"/>
        </pc:sldMkLst>
        <pc:spChg chg="del">
          <ac:chgData name="De Raes Marijke" userId="462ace96-e6da-477f-bf9d-c1b0e9e2faf5" providerId="ADAL" clId="{79B6FFD8-D462-46B3-89B0-A0F5D40908C7}" dt="2026-09-14T11:45:07.874" v="996" actId="700"/>
          <ac:spMkLst>
            <pc:docMk/>
            <pc:sldMk cId="3022926508" sldId="2147471952"/>
            <ac:spMk id="2" creationId="{C142FA06-D21F-8002-5659-40140989020A}"/>
          </ac:spMkLst>
        </pc:spChg>
        <pc:spChg chg="del mod">
          <ac:chgData name="De Raes Marijke" userId="462ace96-e6da-477f-bf9d-c1b0e9e2faf5" providerId="ADAL" clId="{79B6FFD8-D462-46B3-89B0-A0F5D40908C7}" dt="2026-09-14T11:44:58.972" v="995" actId="478"/>
          <ac:spMkLst>
            <pc:docMk/>
            <pc:sldMk cId="3022926508" sldId="2147471952"/>
            <ac:spMk id="3" creationId="{C25003BE-B1E9-8544-469C-14BC29112AB2}"/>
          </ac:spMkLst>
        </pc:spChg>
        <pc:spChg chg="add del mod">
          <ac:chgData name="De Raes Marijke" userId="462ace96-e6da-477f-bf9d-c1b0e9e2faf5" providerId="ADAL" clId="{79B6FFD8-D462-46B3-89B0-A0F5D40908C7}" dt="2026-09-14T11:45:07.874" v="996" actId="700"/>
          <ac:spMkLst>
            <pc:docMk/>
            <pc:sldMk cId="3022926508" sldId="2147471952"/>
            <ac:spMk id="5" creationId="{DFCD9913-2E77-C992-EF23-8A251B72F4E0}"/>
          </ac:spMkLst>
        </pc:spChg>
        <pc:spChg chg="add del mod">
          <ac:chgData name="De Raes Marijke" userId="462ace96-e6da-477f-bf9d-c1b0e9e2faf5" providerId="ADAL" clId="{79B6FFD8-D462-46B3-89B0-A0F5D40908C7}" dt="2026-09-14T12:06:29.888" v="1104" actId="478"/>
          <ac:spMkLst>
            <pc:docMk/>
            <pc:sldMk cId="3022926508" sldId="2147471952"/>
            <ac:spMk id="6" creationId="{7392A7E4-B9C6-E1C0-5AAF-4F24B0A79D8C}"/>
          </ac:spMkLst>
        </pc:spChg>
        <pc:spChg chg="add del mod">
          <ac:chgData name="De Raes Marijke" userId="462ace96-e6da-477f-bf9d-c1b0e9e2faf5" providerId="ADAL" clId="{79B6FFD8-D462-46B3-89B0-A0F5D40908C7}" dt="2026-09-14T12:06:32.883" v="1105" actId="478"/>
          <ac:spMkLst>
            <pc:docMk/>
            <pc:sldMk cId="3022926508" sldId="2147471952"/>
            <ac:spMk id="15" creationId="{B949A1F4-332D-FF5B-562F-7BB9C079ED40}"/>
          </ac:spMkLst>
        </pc:spChg>
        <pc:spChg chg="add del">
          <ac:chgData name="De Raes Marijke" userId="462ace96-e6da-477f-bf9d-c1b0e9e2faf5" providerId="ADAL" clId="{79B6FFD8-D462-46B3-89B0-A0F5D40908C7}" dt="2026-09-14T12:06:42.900" v="1108" actId="478"/>
          <ac:spMkLst>
            <pc:docMk/>
            <pc:sldMk cId="3022926508" sldId="2147471952"/>
            <ac:spMk id="17" creationId="{91FCFE67-1072-2BD8-A5B2-6933A9D4BA01}"/>
          </ac:spMkLst>
        </pc:spChg>
        <pc:picChg chg="add del mod">
          <ac:chgData name="De Raes Marijke" userId="462ace96-e6da-477f-bf9d-c1b0e9e2faf5" providerId="ADAL" clId="{79B6FFD8-D462-46B3-89B0-A0F5D40908C7}" dt="2026-09-14T11:48:48.356" v="1006" actId="478"/>
          <ac:picMkLst>
            <pc:docMk/>
            <pc:sldMk cId="3022926508" sldId="2147471952"/>
            <ac:picMk id="8" creationId="{7CBF7DF1-FDF1-BB0F-A260-1086859826C7}"/>
          </ac:picMkLst>
        </pc:picChg>
        <pc:picChg chg="add mod">
          <ac:chgData name="De Raes Marijke" userId="462ace96-e6da-477f-bf9d-c1b0e9e2faf5" providerId="ADAL" clId="{79B6FFD8-D462-46B3-89B0-A0F5D40908C7}" dt="2026-09-14T12:02:19.542" v="1084" actId="14100"/>
          <ac:picMkLst>
            <pc:docMk/>
            <pc:sldMk cId="3022926508" sldId="2147471952"/>
            <ac:picMk id="10" creationId="{EF8D629E-48C9-EC0F-E310-CCF799FE9F16}"/>
          </ac:picMkLst>
        </pc:picChg>
        <pc:picChg chg="add del">
          <ac:chgData name="De Raes Marijke" userId="462ace96-e6da-477f-bf9d-c1b0e9e2faf5" providerId="ADAL" clId="{79B6FFD8-D462-46B3-89B0-A0F5D40908C7}" dt="2026-09-14T12:03:22.349" v="1086" actId="478"/>
          <ac:picMkLst>
            <pc:docMk/>
            <pc:sldMk cId="3022926508" sldId="2147471952"/>
            <ac:picMk id="12" creationId="{0446508B-74E6-F36C-659A-412B9372EEB5}"/>
          </ac:picMkLst>
        </pc:picChg>
        <pc:picChg chg="add mod">
          <ac:chgData name="De Raes Marijke" userId="462ace96-e6da-477f-bf9d-c1b0e9e2faf5" providerId="ADAL" clId="{79B6FFD8-D462-46B3-89B0-A0F5D40908C7}" dt="2026-09-14T12:05:45.205" v="1101" actId="1076"/>
          <ac:picMkLst>
            <pc:docMk/>
            <pc:sldMk cId="3022926508" sldId="2147471952"/>
            <ac:picMk id="13" creationId="{CDD72691-38AE-AEEC-6286-805C3F3CE5E0}"/>
          </ac:picMkLst>
        </pc:picChg>
        <pc:picChg chg="add mod">
          <ac:chgData name="De Raes Marijke" userId="462ace96-e6da-477f-bf9d-c1b0e9e2faf5" providerId="ADAL" clId="{79B6FFD8-D462-46B3-89B0-A0F5D40908C7}" dt="2026-09-14T12:16:59.644" v="1148" actId="1076"/>
          <ac:picMkLst>
            <pc:docMk/>
            <pc:sldMk cId="3022926508" sldId="2147471952"/>
            <ac:picMk id="18" creationId="{E4190C5F-558C-12C4-CB2C-7953EFBE13BD}"/>
          </ac:picMkLst>
        </pc:picChg>
        <pc:picChg chg="add mod">
          <ac:chgData name="De Raes Marijke" userId="462ace96-e6da-477f-bf9d-c1b0e9e2faf5" providerId="ADAL" clId="{79B6FFD8-D462-46B3-89B0-A0F5D40908C7}" dt="2026-09-14T12:16:52.314" v="1146" actId="1076"/>
          <ac:picMkLst>
            <pc:docMk/>
            <pc:sldMk cId="3022926508" sldId="2147471952"/>
            <ac:picMk id="19" creationId="{FAE5C6F9-9592-4960-B956-25F8D55F673F}"/>
          </ac:picMkLst>
        </pc:picChg>
        <pc:picChg chg="add del mod">
          <ac:chgData name="De Raes Marijke" userId="462ace96-e6da-477f-bf9d-c1b0e9e2faf5" providerId="ADAL" clId="{79B6FFD8-D462-46B3-89B0-A0F5D40908C7}" dt="2026-09-14T12:11:47.371" v="1131" actId="478"/>
          <ac:picMkLst>
            <pc:docMk/>
            <pc:sldMk cId="3022926508" sldId="2147471952"/>
            <ac:picMk id="21" creationId="{C0D3DAC7-B5FA-C391-4810-CBE5E689DEAB}"/>
          </ac:picMkLst>
        </pc:picChg>
        <pc:picChg chg="add mod modCrop">
          <ac:chgData name="De Raes Marijke" userId="462ace96-e6da-477f-bf9d-c1b0e9e2faf5" providerId="ADAL" clId="{79B6FFD8-D462-46B3-89B0-A0F5D40908C7}" dt="2026-09-14T12:16:25.608" v="1140" actId="14100"/>
          <ac:picMkLst>
            <pc:docMk/>
            <pc:sldMk cId="3022926508" sldId="2147471952"/>
            <ac:picMk id="22" creationId="{0119F22A-2070-051E-0458-9016306FA4ED}"/>
          </ac:picMkLst>
        </pc:picChg>
      </pc:sldChg>
      <pc:sldChg chg="addSp delSp modSp new mod modClrScheme modAnim chgLayout">
        <pc:chgData name="De Raes Marijke" userId="462ace96-e6da-477f-bf9d-c1b0e9e2faf5" providerId="ADAL" clId="{79B6FFD8-D462-46B3-89B0-A0F5D40908C7}" dt="2026-09-14T18:49:09.462" v="2514" actId="1076"/>
        <pc:sldMkLst>
          <pc:docMk/>
          <pc:sldMk cId="923756263" sldId="2147471953"/>
        </pc:sldMkLst>
        <pc:spChg chg="add mod">
          <ac:chgData name="De Raes Marijke" userId="462ace96-e6da-477f-bf9d-c1b0e9e2faf5" providerId="ADAL" clId="{79B6FFD8-D462-46B3-89B0-A0F5D40908C7}" dt="2026-09-14T16:44:40.444" v="2346" actId="13822"/>
          <ac:spMkLst>
            <pc:docMk/>
            <pc:sldMk cId="923756263" sldId="2147471953"/>
            <ac:spMk id="2" creationId="{B40D9459-91A7-B5DA-6E24-EA3EAC8466F9}"/>
          </ac:spMkLst>
        </pc:spChg>
        <pc:spChg chg="del mod ord">
          <ac:chgData name="De Raes Marijke" userId="462ace96-e6da-477f-bf9d-c1b0e9e2faf5" providerId="ADAL" clId="{79B6FFD8-D462-46B3-89B0-A0F5D40908C7}" dt="2026-09-14T12:18:02.043" v="1150" actId="700"/>
          <ac:spMkLst>
            <pc:docMk/>
            <pc:sldMk cId="923756263" sldId="2147471953"/>
            <ac:spMk id="2" creationId="{B47EB4C4-9CDD-DBF7-FF43-08AC32286F43}"/>
          </ac:spMkLst>
        </pc:spChg>
        <pc:spChg chg="del">
          <ac:chgData name="De Raes Marijke" userId="462ace96-e6da-477f-bf9d-c1b0e9e2faf5" providerId="ADAL" clId="{79B6FFD8-D462-46B3-89B0-A0F5D40908C7}" dt="2026-09-14T12:18:02.043" v="1150" actId="700"/>
          <ac:spMkLst>
            <pc:docMk/>
            <pc:sldMk cId="923756263" sldId="2147471953"/>
            <ac:spMk id="3" creationId="{C430126F-F1D2-639A-DFA6-5FE81BB28D19}"/>
          </ac:spMkLst>
        </pc:spChg>
        <pc:spChg chg="add mod">
          <ac:chgData name="De Raes Marijke" userId="462ace96-e6da-477f-bf9d-c1b0e9e2faf5" providerId="ADAL" clId="{79B6FFD8-D462-46B3-89B0-A0F5D40908C7}" dt="2026-09-14T16:46:02.743" v="2356" actId="14100"/>
          <ac:spMkLst>
            <pc:docMk/>
            <pc:sldMk cId="923756263" sldId="2147471953"/>
            <ac:spMk id="4" creationId="{71EA8B17-6A39-E5D2-438D-A0EEAFE4CF39}"/>
          </ac:spMkLst>
        </pc:spChg>
        <pc:spChg chg="add del mod ord">
          <ac:chgData name="De Raes Marijke" userId="462ace96-e6da-477f-bf9d-c1b0e9e2faf5" providerId="ADAL" clId="{79B6FFD8-D462-46B3-89B0-A0F5D40908C7}" dt="2026-09-14T12:18:04.772" v="1151" actId="478"/>
          <ac:spMkLst>
            <pc:docMk/>
            <pc:sldMk cId="923756263" sldId="2147471953"/>
            <ac:spMk id="4" creationId="{8E168B8A-6EBB-884C-998F-3635A4F5D7AC}"/>
          </ac:spMkLst>
        </pc:spChg>
        <pc:spChg chg="add mod">
          <ac:chgData name="De Raes Marijke" userId="462ace96-e6da-477f-bf9d-c1b0e9e2faf5" providerId="ADAL" clId="{79B6FFD8-D462-46B3-89B0-A0F5D40908C7}" dt="2026-09-14T16:45:14.454" v="2352" actId="1076"/>
          <ac:spMkLst>
            <pc:docMk/>
            <pc:sldMk cId="923756263" sldId="2147471953"/>
            <ac:spMk id="7" creationId="{9CDDE821-76F5-FD5E-801B-D3BB0CF43E00}"/>
          </ac:spMkLst>
        </pc:spChg>
        <pc:spChg chg="add del mod">
          <ac:chgData name="De Raes Marijke" userId="462ace96-e6da-477f-bf9d-c1b0e9e2faf5" providerId="ADAL" clId="{79B6FFD8-D462-46B3-89B0-A0F5D40908C7}" dt="2026-09-14T12:23:40.511" v="1181" actId="478"/>
          <ac:spMkLst>
            <pc:docMk/>
            <pc:sldMk cId="923756263" sldId="2147471953"/>
            <ac:spMk id="9" creationId="{C5127FE2-E01A-8891-1310-97593A1EE898}"/>
          </ac:spMkLst>
        </pc:spChg>
        <pc:spChg chg="add mod">
          <ac:chgData name="De Raes Marijke" userId="462ace96-e6da-477f-bf9d-c1b0e9e2faf5" providerId="ADAL" clId="{79B6FFD8-D462-46B3-89B0-A0F5D40908C7}" dt="2026-09-14T16:45:53.223" v="2355" actId="14100"/>
          <ac:spMkLst>
            <pc:docMk/>
            <pc:sldMk cId="923756263" sldId="2147471953"/>
            <ac:spMk id="9" creationId="{EF77A503-98B1-0539-B0E3-7F315240A37A}"/>
          </ac:spMkLst>
        </pc:spChg>
        <pc:picChg chg="add mod">
          <ac:chgData name="De Raes Marijke" userId="462ace96-e6da-477f-bf9d-c1b0e9e2faf5" providerId="ADAL" clId="{79B6FFD8-D462-46B3-89B0-A0F5D40908C7}" dt="2026-09-14T12:24:16.415" v="1184" actId="1076"/>
          <ac:picMkLst>
            <pc:docMk/>
            <pc:sldMk cId="923756263" sldId="2147471953"/>
            <ac:picMk id="6" creationId="{1FC2CBE5-990E-3423-3CB5-72135BA5C513}"/>
          </ac:picMkLst>
        </pc:picChg>
        <pc:picChg chg="add del mod">
          <ac:chgData name="De Raes Marijke" userId="462ace96-e6da-477f-bf9d-c1b0e9e2faf5" providerId="ADAL" clId="{79B6FFD8-D462-46B3-89B0-A0F5D40908C7}" dt="2026-09-14T12:23:34.452" v="1179" actId="478"/>
          <ac:picMkLst>
            <pc:docMk/>
            <pc:sldMk cId="923756263" sldId="2147471953"/>
            <ac:picMk id="8" creationId="{FF5F4B04-5EBE-CAEE-5221-552AC63FC9BE}"/>
          </ac:picMkLst>
        </pc:picChg>
        <pc:picChg chg="add del mod">
          <ac:chgData name="De Raes Marijke" userId="462ace96-e6da-477f-bf9d-c1b0e9e2faf5" providerId="ADAL" clId="{79B6FFD8-D462-46B3-89B0-A0F5D40908C7}" dt="2026-09-14T12:24:10.012" v="1183" actId="21"/>
          <ac:picMkLst>
            <pc:docMk/>
            <pc:sldMk cId="923756263" sldId="2147471953"/>
            <ac:picMk id="11" creationId="{05077AEA-6DF1-D0EF-CD1D-69D736D3055E}"/>
          </ac:picMkLst>
        </pc:picChg>
        <pc:picChg chg="add mod">
          <ac:chgData name="De Raes Marijke" userId="462ace96-e6da-477f-bf9d-c1b0e9e2faf5" providerId="ADAL" clId="{79B6FFD8-D462-46B3-89B0-A0F5D40908C7}" dt="2026-09-14T18:49:09.462" v="2514" actId="1076"/>
          <ac:picMkLst>
            <pc:docMk/>
            <pc:sldMk cId="923756263" sldId="2147471953"/>
            <ac:picMk id="11" creationId="{9DC6BC12-3E3E-1490-7A33-70A6310C210D}"/>
          </ac:picMkLst>
        </pc:picChg>
      </pc:sldChg>
      <pc:sldChg chg="addSp delSp modSp new mod modNotesTx">
        <pc:chgData name="De Raes Marijke" userId="462ace96-e6da-477f-bf9d-c1b0e9e2faf5" providerId="ADAL" clId="{79B6FFD8-D462-46B3-89B0-A0F5D40908C7}" dt="2026-09-14T18:49:16.344" v="2516" actId="1076"/>
        <pc:sldMkLst>
          <pc:docMk/>
          <pc:sldMk cId="1609573576" sldId="2147471954"/>
        </pc:sldMkLst>
        <pc:spChg chg="del">
          <ac:chgData name="De Raes Marijke" userId="462ace96-e6da-477f-bf9d-c1b0e9e2faf5" providerId="ADAL" clId="{79B6FFD8-D462-46B3-89B0-A0F5D40908C7}" dt="2026-09-14T12:26:35.938" v="1190" actId="478"/>
          <ac:spMkLst>
            <pc:docMk/>
            <pc:sldMk cId="1609573576" sldId="2147471954"/>
            <ac:spMk id="2" creationId="{B21DD38A-6B09-BD84-5898-4CB57619388B}"/>
          </ac:spMkLst>
        </pc:spChg>
        <pc:picChg chg="add mod">
          <ac:chgData name="De Raes Marijke" userId="462ace96-e6da-477f-bf9d-c1b0e9e2faf5" providerId="ADAL" clId="{79B6FFD8-D462-46B3-89B0-A0F5D40908C7}" dt="2026-09-14T18:49:16.344" v="2516" actId="1076"/>
          <ac:picMkLst>
            <pc:docMk/>
            <pc:sldMk cId="1609573576" sldId="2147471954"/>
            <ac:picMk id="3" creationId="{B438853A-75BC-489A-CEA2-F26417E1656E}"/>
          </ac:picMkLst>
        </pc:picChg>
        <pc:picChg chg="add mod">
          <ac:chgData name="De Raes Marijke" userId="462ace96-e6da-477f-bf9d-c1b0e9e2faf5" providerId="ADAL" clId="{79B6FFD8-D462-46B3-89B0-A0F5D40908C7}" dt="2026-09-14T13:05:59.631" v="2082" actId="1076"/>
          <ac:picMkLst>
            <pc:docMk/>
            <pc:sldMk cId="1609573576" sldId="2147471954"/>
            <ac:picMk id="4" creationId="{7D91BEE5-FA90-6AC1-1574-8347CC608A16}"/>
          </ac:picMkLst>
        </pc:picChg>
        <pc:picChg chg="add mod">
          <ac:chgData name="De Raes Marijke" userId="462ace96-e6da-477f-bf9d-c1b0e9e2faf5" providerId="ADAL" clId="{79B6FFD8-D462-46B3-89B0-A0F5D40908C7}" dt="2026-09-14T13:06:20.766" v="2084" actId="1076"/>
          <ac:picMkLst>
            <pc:docMk/>
            <pc:sldMk cId="1609573576" sldId="2147471954"/>
            <ac:picMk id="6" creationId="{535AD368-8A7A-644C-83C0-4BABE179FCDA}"/>
          </ac:picMkLst>
        </pc:picChg>
      </pc:sldChg>
      <pc:sldChg chg="addSp delSp modSp new del mod modNotesTx">
        <pc:chgData name="De Raes Marijke" userId="462ace96-e6da-477f-bf9d-c1b0e9e2faf5" providerId="ADAL" clId="{79B6FFD8-D462-46B3-89B0-A0F5D40908C7}" dt="2026-09-14T13:16:59.108" v="2102" actId="47"/>
        <pc:sldMkLst>
          <pc:docMk/>
          <pc:sldMk cId="1984094644" sldId="2147471955"/>
        </pc:sldMkLst>
        <pc:graphicFrameChg chg="add del mod modGraphic">
          <ac:chgData name="De Raes Marijke" userId="462ace96-e6da-477f-bf9d-c1b0e9e2faf5" providerId="ADAL" clId="{79B6FFD8-D462-46B3-89B0-A0F5D40908C7}" dt="2026-09-14T13:15:20.853" v="2099" actId="478"/>
          <ac:graphicFrameMkLst>
            <pc:docMk/>
            <pc:sldMk cId="1984094644" sldId="2147471955"/>
            <ac:graphicFrameMk id="7" creationId="{3AE47665-1E59-8B0E-DAA5-F01D38439E2B}"/>
          </ac:graphicFrameMkLst>
        </pc:graphicFrameChg>
        <pc:picChg chg="add mod">
          <ac:chgData name="De Raes Marijke" userId="462ace96-e6da-477f-bf9d-c1b0e9e2faf5" providerId="ADAL" clId="{79B6FFD8-D462-46B3-89B0-A0F5D40908C7}" dt="2026-09-14T13:13:41.321" v="2096" actId="1076"/>
          <ac:picMkLst>
            <pc:docMk/>
            <pc:sldMk cId="1984094644" sldId="2147471955"/>
            <ac:picMk id="4" creationId="{635A5401-69E6-6D27-A405-B360DD173C17}"/>
          </ac:picMkLst>
        </pc:picChg>
        <pc:picChg chg="add mod">
          <ac:chgData name="De Raes Marijke" userId="462ace96-e6da-477f-bf9d-c1b0e9e2faf5" providerId="ADAL" clId="{79B6FFD8-D462-46B3-89B0-A0F5D40908C7}" dt="2026-09-14T13:13:38.860" v="2095" actId="1076"/>
          <ac:picMkLst>
            <pc:docMk/>
            <pc:sldMk cId="1984094644" sldId="2147471955"/>
            <ac:picMk id="6" creationId="{DFE07160-242A-3217-4F59-6B4ECBB38CD4}"/>
          </ac:picMkLst>
        </pc:picChg>
      </pc:sldChg>
      <pc:sldChg chg="new del ord">
        <pc:chgData name="De Raes Marijke" userId="462ace96-e6da-477f-bf9d-c1b0e9e2faf5" providerId="ADAL" clId="{79B6FFD8-D462-46B3-89B0-A0F5D40908C7}" dt="2026-09-14T13:19:51.340" v="2112" actId="47"/>
        <pc:sldMkLst>
          <pc:docMk/>
          <pc:sldMk cId="2179660518" sldId="2147471955"/>
        </pc:sldMkLst>
      </pc:sldChg>
      <pc:sldChg chg="addSp delSp modSp add mod modClrScheme chgLayout">
        <pc:chgData name="De Raes Marijke" userId="462ace96-e6da-477f-bf9d-c1b0e9e2faf5" providerId="ADAL" clId="{79B6FFD8-D462-46B3-89B0-A0F5D40908C7}" dt="2026-09-14T13:21:18.135" v="2122" actId="478"/>
        <pc:sldMkLst>
          <pc:docMk/>
          <pc:sldMk cId="1715092930" sldId="2147471956"/>
        </pc:sldMkLst>
        <pc:spChg chg="del mod">
          <ac:chgData name="De Raes Marijke" userId="462ace96-e6da-477f-bf9d-c1b0e9e2faf5" providerId="ADAL" clId="{79B6FFD8-D462-46B3-89B0-A0F5D40908C7}" dt="2026-09-14T13:21:12.972" v="2121" actId="478"/>
          <ac:spMkLst>
            <pc:docMk/>
            <pc:sldMk cId="1715092930" sldId="2147471956"/>
            <ac:spMk id="2" creationId="{E10A4CE7-579E-6EAC-03F1-26C863D0E53D}"/>
          </ac:spMkLst>
        </pc:spChg>
        <pc:spChg chg="del mod">
          <ac:chgData name="De Raes Marijke" userId="462ace96-e6da-477f-bf9d-c1b0e9e2faf5" providerId="ADAL" clId="{79B6FFD8-D462-46B3-89B0-A0F5D40908C7}" dt="2026-09-14T13:21:18.135" v="2122" actId="478"/>
          <ac:spMkLst>
            <pc:docMk/>
            <pc:sldMk cId="1715092930" sldId="2147471956"/>
            <ac:spMk id="3" creationId="{EBB9AD90-1AB1-EB5B-2BB5-AC42E940CEE4}"/>
          </ac:spMkLst>
        </pc:spChg>
        <pc:spChg chg="del mod ord">
          <ac:chgData name="De Raes Marijke" userId="462ace96-e6da-477f-bf9d-c1b0e9e2faf5" providerId="ADAL" clId="{79B6FFD8-D462-46B3-89B0-A0F5D40908C7}" dt="2026-09-14T13:20:18.538" v="2118" actId="478"/>
          <ac:spMkLst>
            <pc:docMk/>
            <pc:sldMk cId="1715092930" sldId="2147471956"/>
            <ac:spMk id="4" creationId="{1063BB50-C02D-620C-B2E4-8028070272DF}"/>
          </ac:spMkLst>
        </pc:spChg>
        <pc:spChg chg="add mod ord">
          <ac:chgData name="De Raes Marijke" userId="462ace96-e6da-477f-bf9d-c1b0e9e2faf5" providerId="ADAL" clId="{79B6FFD8-D462-46B3-89B0-A0F5D40908C7}" dt="2026-09-14T13:20:12.808" v="2117" actId="1076"/>
          <ac:spMkLst>
            <pc:docMk/>
            <pc:sldMk cId="1715092930" sldId="2147471956"/>
            <ac:spMk id="5" creationId="{09BCCFB9-ECD9-26FA-F79D-0B184542C70E}"/>
          </ac:spMkLst>
        </pc:spChg>
      </pc:sldChg>
      <pc:sldChg chg="addSp delSp modSp new mod modClrScheme chgLayout">
        <pc:chgData name="De Raes Marijke" userId="462ace96-e6da-477f-bf9d-c1b0e9e2faf5" providerId="ADAL" clId="{79B6FFD8-D462-46B3-89B0-A0F5D40908C7}" dt="2026-09-14T13:27:15.535" v="2136" actId="1076"/>
        <pc:sldMkLst>
          <pc:docMk/>
          <pc:sldMk cId="460754047" sldId="2147471957"/>
        </pc:sldMkLst>
        <pc:spChg chg="del">
          <ac:chgData name="De Raes Marijke" userId="462ace96-e6da-477f-bf9d-c1b0e9e2faf5" providerId="ADAL" clId="{79B6FFD8-D462-46B3-89B0-A0F5D40908C7}" dt="2026-09-14T13:26:13.594" v="2127" actId="700"/>
          <ac:spMkLst>
            <pc:docMk/>
            <pc:sldMk cId="460754047" sldId="2147471957"/>
            <ac:spMk id="2" creationId="{9F8A0DDC-1FFC-01F9-7BBE-E613E77E13BA}"/>
          </ac:spMkLst>
        </pc:spChg>
        <pc:spChg chg="del">
          <ac:chgData name="De Raes Marijke" userId="462ace96-e6da-477f-bf9d-c1b0e9e2faf5" providerId="ADAL" clId="{79B6FFD8-D462-46B3-89B0-A0F5D40908C7}" dt="2026-09-14T13:26:13.594" v="2127" actId="700"/>
          <ac:spMkLst>
            <pc:docMk/>
            <pc:sldMk cId="460754047" sldId="2147471957"/>
            <ac:spMk id="3" creationId="{1854931B-92B7-7963-B28A-BD81780C8F10}"/>
          </ac:spMkLst>
        </pc:spChg>
        <pc:spChg chg="add del mod">
          <ac:chgData name="De Raes Marijke" userId="462ace96-e6da-477f-bf9d-c1b0e9e2faf5" providerId="ADAL" clId="{79B6FFD8-D462-46B3-89B0-A0F5D40908C7}" dt="2026-09-14T13:26:17.564" v="2128" actId="478"/>
          <ac:spMkLst>
            <pc:docMk/>
            <pc:sldMk cId="460754047" sldId="2147471957"/>
            <ac:spMk id="4" creationId="{5A3DB40B-5B60-F51F-F0A3-98ACB106BDEF}"/>
          </ac:spMkLst>
        </pc:spChg>
        <pc:picChg chg="add mod">
          <ac:chgData name="De Raes Marijke" userId="462ace96-e6da-477f-bf9d-c1b0e9e2faf5" providerId="ADAL" clId="{79B6FFD8-D462-46B3-89B0-A0F5D40908C7}" dt="2026-09-14T13:27:15.535" v="2136" actId="1076"/>
          <ac:picMkLst>
            <pc:docMk/>
            <pc:sldMk cId="460754047" sldId="2147471957"/>
            <ac:picMk id="6" creationId="{0815BE21-F6BE-B7AB-0DE6-F49BEDA77E73}"/>
          </ac:picMkLst>
        </pc:picChg>
        <pc:picChg chg="add mod">
          <ac:chgData name="De Raes Marijke" userId="462ace96-e6da-477f-bf9d-c1b0e9e2faf5" providerId="ADAL" clId="{79B6FFD8-D462-46B3-89B0-A0F5D40908C7}" dt="2026-09-14T13:27:13.563" v="2135" actId="1076"/>
          <ac:picMkLst>
            <pc:docMk/>
            <pc:sldMk cId="460754047" sldId="2147471957"/>
            <ac:picMk id="8" creationId="{F49551E5-3E0A-B6BB-976B-31DF8D3168BF}"/>
          </ac:picMkLst>
        </pc:picChg>
      </pc:sldChg>
      <pc:sldChg chg="addSp delSp modSp new mod modClrScheme chgLayout">
        <pc:chgData name="De Raes Marijke" userId="462ace96-e6da-477f-bf9d-c1b0e9e2faf5" providerId="ADAL" clId="{79B6FFD8-D462-46B3-89B0-A0F5D40908C7}" dt="2026-09-14T13:39:46.133" v="2190" actId="478"/>
        <pc:sldMkLst>
          <pc:docMk/>
          <pc:sldMk cId="1319475443" sldId="2147471958"/>
        </pc:sldMkLst>
        <pc:spChg chg="del">
          <ac:chgData name="De Raes Marijke" userId="462ace96-e6da-477f-bf9d-c1b0e9e2faf5" providerId="ADAL" clId="{79B6FFD8-D462-46B3-89B0-A0F5D40908C7}" dt="2026-09-14T13:32:30.077" v="2138" actId="700"/>
          <ac:spMkLst>
            <pc:docMk/>
            <pc:sldMk cId="1319475443" sldId="2147471958"/>
            <ac:spMk id="2" creationId="{4560CF05-D3BB-C6F0-8B13-D253F2EB9965}"/>
          </ac:spMkLst>
        </pc:spChg>
        <pc:spChg chg="add del mod ord">
          <ac:chgData name="De Raes Marijke" userId="462ace96-e6da-477f-bf9d-c1b0e9e2faf5" providerId="ADAL" clId="{79B6FFD8-D462-46B3-89B0-A0F5D40908C7}" dt="2026-09-14T13:38:13.368" v="2177" actId="700"/>
          <ac:spMkLst>
            <pc:docMk/>
            <pc:sldMk cId="1319475443" sldId="2147471958"/>
            <ac:spMk id="3" creationId="{0B6FABE8-E79D-1FC7-0B85-BB2B7AAC18A2}"/>
          </ac:spMkLst>
        </pc:spChg>
        <pc:spChg chg="add del mod ord">
          <ac:chgData name="De Raes Marijke" userId="462ace96-e6da-477f-bf9d-c1b0e9e2faf5" providerId="ADAL" clId="{79B6FFD8-D462-46B3-89B0-A0F5D40908C7}" dt="2026-09-14T13:38:13.368" v="2177" actId="700"/>
          <ac:spMkLst>
            <pc:docMk/>
            <pc:sldMk cId="1319475443" sldId="2147471958"/>
            <ac:spMk id="4" creationId="{F576F88E-CB62-49BB-D871-90E916E9F6BA}"/>
          </ac:spMkLst>
        </pc:spChg>
        <pc:spChg chg="add del mod ord">
          <ac:chgData name="De Raes Marijke" userId="462ace96-e6da-477f-bf9d-c1b0e9e2faf5" providerId="ADAL" clId="{79B6FFD8-D462-46B3-89B0-A0F5D40908C7}" dt="2026-09-14T13:39:46.133" v="2190" actId="478"/>
          <ac:spMkLst>
            <pc:docMk/>
            <pc:sldMk cId="1319475443" sldId="2147471958"/>
            <ac:spMk id="5" creationId="{5D31F2C1-332F-0DA1-1C47-04CF044A2EEB}"/>
          </ac:spMkLst>
        </pc:spChg>
        <pc:spChg chg="add del mod ord">
          <ac:chgData name="De Raes Marijke" userId="462ace96-e6da-477f-bf9d-c1b0e9e2faf5" providerId="ADAL" clId="{79B6FFD8-D462-46B3-89B0-A0F5D40908C7}" dt="2026-09-14T13:39:03.738" v="2181" actId="22"/>
          <ac:spMkLst>
            <pc:docMk/>
            <pc:sldMk cId="1319475443" sldId="2147471958"/>
            <ac:spMk id="6" creationId="{C08366F1-A5CD-453E-9843-BFBE3625E418}"/>
          </ac:spMkLst>
        </pc:spChg>
        <pc:picChg chg="add mod">
          <ac:chgData name="De Raes Marijke" userId="462ace96-e6da-477f-bf9d-c1b0e9e2faf5" providerId="ADAL" clId="{79B6FFD8-D462-46B3-89B0-A0F5D40908C7}" dt="2026-09-14T13:39:18.024" v="2184" actId="1076"/>
          <ac:picMkLst>
            <pc:docMk/>
            <pc:sldMk cId="1319475443" sldId="2147471958"/>
            <ac:picMk id="8" creationId="{F2AAE736-4615-1191-B16B-E5A8FDBFA43A}"/>
          </ac:picMkLst>
        </pc:picChg>
        <pc:picChg chg="add mod">
          <ac:chgData name="De Raes Marijke" userId="462ace96-e6da-477f-bf9d-c1b0e9e2faf5" providerId="ADAL" clId="{79B6FFD8-D462-46B3-89B0-A0F5D40908C7}" dt="2026-09-14T13:39:41.852" v="2189" actId="14100"/>
          <ac:picMkLst>
            <pc:docMk/>
            <pc:sldMk cId="1319475443" sldId="2147471958"/>
            <ac:picMk id="10" creationId="{E72B16BC-87DD-7C0C-DC17-C10F8DDF64D2}"/>
          </ac:picMkLst>
        </pc:picChg>
        <pc:picChg chg="add mod">
          <ac:chgData name="De Raes Marijke" userId="462ace96-e6da-477f-bf9d-c1b0e9e2faf5" providerId="ADAL" clId="{79B6FFD8-D462-46B3-89B0-A0F5D40908C7}" dt="2026-09-14T13:39:30.923" v="2187" actId="1076"/>
          <ac:picMkLst>
            <pc:docMk/>
            <pc:sldMk cId="1319475443" sldId="2147471958"/>
            <ac:picMk id="12" creationId="{4281EABE-A463-A658-9B86-F5EE7D580459}"/>
          </ac:picMkLst>
        </pc:picChg>
      </pc:sldChg>
      <pc:sldChg chg="addSp delSp modSp new mod modClrScheme chgLayout">
        <pc:chgData name="De Raes Marijke" userId="462ace96-e6da-477f-bf9d-c1b0e9e2faf5" providerId="ADAL" clId="{79B6FFD8-D462-46B3-89B0-A0F5D40908C7}" dt="2026-09-14T19:09:04.720" v="2713" actId="1076"/>
        <pc:sldMkLst>
          <pc:docMk/>
          <pc:sldMk cId="2676305244" sldId="2147471959"/>
        </pc:sldMkLst>
        <pc:spChg chg="del mod ord">
          <ac:chgData name="De Raes Marijke" userId="462ace96-e6da-477f-bf9d-c1b0e9e2faf5" providerId="ADAL" clId="{79B6FFD8-D462-46B3-89B0-A0F5D40908C7}" dt="2026-09-14T13:34:05.668" v="2142" actId="700"/>
          <ac:spMkLst>
            <pc:docMk/>
            <pc:sldMk cId="2676305244" sldId="2147471959"/>
            <ac:spMk id="2" creationId="{AACB9F65-5D32-A6D4-9D42-296EA794587D}"/>
          </ac:spMkLst>
        </pc:spChg>
        <pc:spChg chg="add mod ord">
          <ac:chgData name="De Raes Marijke" userId="462ace96-e6da-477f-bf9d-c1b0e9e2faf5" providerId="ADAL" clId="{79B6FFD8-D462-46B3-89B0-A0F5D40908C7}" dt="2026-09-14T13:35:54.332" v="2165" actId="20577"/>
          <ac:spMkLst>
            <pc:docMk/>
            <pc:sldMk cId="2676305244" sldId="2147471959"/>
            <ac:spMk id="3" creationId="{8D89518F-131A-662A-CDF6-753926CFAECF}"/>
          </ac:spMkLst>
        </pc:spChg>
        <pc:spChg chg="add del mod ord">
          <ac:chgData name="De Raes Marijke" userId="462ace96-e6da-477f-bf9d-c1b0e9e2faf5" providerId="ADAL" clId="{79B6FFD8-D462-46B3-89B0-A0F5D40908C7}" dt="2026-09-14T13:35:07.573" v="2149" actId="22"/>
          <ac:spMkLst>
            <pc:docMk/>
            <pc:sldMk cId="2676305244" sldId="2147471959"/>
            <ac:spMk id="4" creationId="{4B55AFF0-66D1-D699-543A-A1386377D7E8}"/>
          </ac:spMkLst>
        </pc:spChg>
        <pc:picChg chg="add">
          <ac:chgData name="De Raes Marijke" userId="462ace96-e6da-477f-bf9d-c1b0e9e2faf5" providerId="ADAL" clId="{79B6FFD8-D462-46B3-89B0-A0F5D40908C7}" dt="2026-09-14T18:49:25.701" v="2517" actId="22"/>
          <ac:picMkLst>
            <pc:docMk/>
            <pc:sldMk cId="2676305244" sldId="2147471959"/>
            <ac:picMk id="4" creationId="{6F039779-E677-49EC-A23D-03AAC8035135}"/>
          </ac:picMkLst>
        </pc:picChg>
        <pc:picChg chg="add mod">
          <ac:chgData name="De Raes Marijke" userId="462ace96-e6da-477f-bf9d-c1b0e9e2faf5" providerId="ADAL" clId="{79B6FFD8-D462-46B3-89B0-A0F5D40908C7}" dt="2026-09-14T13:35:10.366" v="2150" actId="1076"/>
          <ac:picMkLst>
            <pc:docMk/>
            <pc:sldMk cId="2676305244" sldId="2147471959"/>
            <ac:picMk id="6" creationId="{393DB53D-F539-F5CD-7E3C-189AD62948F9}"/>
          </ac:picMkLst>
        </pc:picChg>
        <pc:picChg chg="add mod">
          <ac:chgData name="De Raes Marijke" userId="462ace96-e6da-477f-bf9d-c1b0e9e2faf5" providerId="ADAL" clId="{79B6FFD8-D462-46B3-89B0-A0F5D40908C7}" dt="2026-09-14T19:09:04.720" v="2713" actId="1076"/>
          <ac:picMkLst>
            <pc:docMk/>
            <pc:sldMk cId="2676305244" sldId="2147471959"/>
            <ac:picMk id="7" creationId="{3B8A4B47-D50B-9111-69E1-63A8A6783524}"/>
          </ac:picMkLst>
        </pc:picChg>
        <pc:picChg chg="add mod ord">
          <ac:chgData name="De Raes Marijke" userId="462ace96-e6da-477f-bf9d-c1b0e9e2faf5" providerId="ADAL" clId="{79B6FFD8-D462-46B3-89B0-A0F5D40908C7}" dt="2026-09-14T13:35:29.134" v="2156" actId="167"/>
          <ac:picMkLst>
            <pc:docMk/>
            <pc:sldMk cId="2676305244" sldId="2147471959"/>
            <ac:picMk id="8" creationId="{7863B7E5-787D-0F01-FA6F-5B10B207661C}"/>
          </ac:picMkLst>
        </pc:picChg>
      </pc:sldChg>
      <pc:sldChg chg="add del">
        <pc:chgData name="De Raes Marijke" userId="462ace96-e6da-477f-bf9d-c1b0e9e2faf5" providerId="ADAL" clId="{79B6FFD8-D462-46B3-89B0-A0F5D40908C7}" dt="2026-09-14T13:34:51.527" v="2147" actId="47"/>
        <pc:sldMkLst>
          <pc:docMk/>
          <pc:sldMk cId="3132866135" sldId="2147471960"/>
        </pc:sldMkLst>
      </pc:sldChg>
      <pc:sldChg chg="modSp new del mod">
        <pc:chgData name="De Raes Marijke" userId="462ace96-e6da-477f-bf9d-c1b0e9e2faf5" providerId="ADAL" clId="{79B6FFD8-D462-46B3-89B0-A0F5D40908C7}" dt="2026-09-14T18:35:42.039" v="2393" actId="47"/>
        <pc:sldMkLst>
          <pc:docMk/>
          <pc:sldMk cId="4005860597" sldId="2147471960"/>
        </pc:sldMkLst>
        <pc:spChg chg="mod">
          <ac:chgData name="De Raes Marijke" userId="462ace96-e6da-477f-bf9d-c1b0e9e2faf5" providerId="ADAL" clId="{79B6FFD8-D462-46B3-89B0-A0F5D40908C7}" dt="2026-09-14T13:41:32.951" v="2235" actId="20577"/>
          <ac:spMkLst>
            <pc:docMk/>
            <pc:sldMk cId="4005860597" sldId="2147471960"/>
            <ac:spMk id="2" creationId="{34BC75D8-D989-E63F-870B-C765BD53AE1A}"/>
          </ac:spMkLst>
        </pc:spChg>
        <pc:spChg chg="mod">
          <ac:chgData name="De Raes Marijke" userId="462ace96-e6da-477f-bf9d-c1b0e9e2faf5" providerId="ADAL" clId="{79B6FFD8-D462-46B3-89B0-A0F5D40908C7}" dt="2026-09-14T13:41:58.723" v="2257" actId="20577"/>
          <ac:spMkLst>
            <pc:docMk/>
            <pc:sldMk cId="4005860597" sldId="2147471960"/>
            <ac:spMk id="3" creationId="{31B93791-16B1-E949-4497-E6CB182B674C}"/>
          </ac:spMkLst>
        </pc:spChg>
      </pc:sldChg>
      <pc:sldChg chg="addSp delSp modSp new del mod ord modClrScheme chgLayout">
        <pc:chgData name="De Raes Marijke" userId="462ace96-e6da-477f-bf9d-c1b0e9e2faf5" providerId="ADAL" clId="{79B6FFD8-D462-46B3-89B0-A0F5D40908C7}" dt="2026-09-14T13:53:34.529" v="2293" actId="47"/>
        <pc:sldMkLst>
          <pc:docMk/>
          <pc:sldMk cId="2927287182" sldId="2147471961"/>
        </pc:sldMkLst>
        <pc:spChg chg="del mod ord">
          <ac:chgData name="De Raes Marijke" userId="462ace96-e6da-477f-bf9d-c1b0e9e2faf5" providerId="ADAL" clId="{79B6FFD8-D462-46B3-89B0-A0F5D40908C7}" dt="2026-09-14T13:44:10.343" v="2268" actId="700"/>
          <ac:spMkLst>
            <pc:docMk/>
            <pc:sldMk cId="2927287182" sldId="2147471961"/>
            <ac:spMk id="2" creationId="{4E823114-84E8-3FBF-DA4D-C222789E5F6D}"/>
          </ac:spMkLst>
        </pc:spChg>
        <pc:spChg chg="del">
          <ac:chgData name="De Raes Marijke" userId="462ace96-e6da-477f-bf9d-c1b0e9e2faf5" providerId="ADAL" clId="{79B6FFD8-D462-46B3-89B0-A0F5D40908C7}" dt="2026-09-14T13:44:10.343" v="2268" actId="700"/>
          <ac:spMkLst>
            <pc:docMk/>
            <pc:sldMk cId="2927287182" sldId="2147471961"/>
            <ac:spMk id="3" creationId="{20BC792A-7403-4C10-135C-8E54CC4C1A96}"/>
          </ac:spMkLst>
        </pc:spChg>
        <pc:spChg chg="add del mod ord">
          <ac:chgData name="De Raes Marijke" userId="462ace96-e6da-477f-bf9d-c1b0e9e2faf5" providerId="ADAL" clId="{79B6FFD8-D462-46B3-89B0-A0F5D40908C7}" dt="2026-09-14T13:44:13.724" v="2269" actId="478"/>
          <ac:spMkLst>
            <pc:docMk/>
            <pc:sldMk cId="2927287182" sldId="2147471961"/>
            <ac:spMk id="4" creationId="{01372B83-FB67-EDC2-5F32-23BA701653F6}"/>
          </ac:spMkLst>
        </pc:spChg>
      </pc:sldChg>
      <pc:sldChg chg="addSp delSp modSp new mod modClrScheme chgLayout">
        <pc:chgData name="De Raes Marijke" userId="462ace96-e6da-477f-bf9d-c1b0e9e2faf5" providerId="ADAL" clId="{79B6FFD8-D462-46B3-89B0-A0F5D40908C7}" dt="2026-09-14T19:31:47.181" v="2790" actId="20577"/>
        <pc:sldMkLst>
          <pc:docMk/>
          <pc:sldMk cId="2098098990" sldId="2147471962"/>
        </pc:sldMkLst>
        <pc:spChg chg="del mod ord">
          <ac:chgData name="De Raes Marijke" userId="462ace96-e6da-477f-bf9d-c1b0e9e2faf5" providerId="ADAL" clId="{79B6FFD8-D462-46B3-89B0-A0F5D40908C7}" dt="2026-09-14T13:51:53.823" v="2271" actId="700"/>
          <ac:spMkLst>
            <pc:docMk/>
            <pc:sldMk cId="2098098990" sldId="2147471962"/>
            <ac:spMk id="2" creationId="{8D21A223-F38B-1F26-BA4C-A9F3B88A309D}"/>
          </ac:spMkLst>
        </pc:spChg>
        <pc:spChg chg="add del mod ord">
          <ac:chgData name="De Raes Marijke" userId="462ace96-e6da-477f-bf9d-c1b0e9e2faf5" providerId="ADAL" clId="{79B6FFD8-D462-46B3-89B0-A0F5D40908C7}" dt="2026-09-14T18:43:21.145" v="2500" actId="22"/>
          <ac:spMkLst>
            <pc:docMk/>
            <pc:sldMk cId="2098098990" sldId="2147471962"/>
            <ac:spMk id="2" creationId="{A2E78D8F-3599-EA3F-411E-C91289AC9842}"/>
          </ac:spMkLst>
        </pc:spChg>
        <pc:spChg chg="add mod ord">
          <ac:chgData name="De Raes Marijke" userId="462ace96-e6da-477f-bf9d-c1b0e9e2faf5" providerId="ADAL" clId="{79B6FFD8-D462-46B3-89B0-A0F5D40908C7}" dt="2026-09-14T19:31:47.181" v="2790" actId="20577"/>
          <ac:spMkLst>
            <pc:docMk/>
            <pc:sldMk cId="2098098990" sldId="2147471962"/>
            <ac:spMk id="3" creationId="{EF16EB08-1776-D112-E451-E34995CC21D5}"/>
          </ac:spMkLst>
        </pc:spChg>
        <pc:spChg chg="add del mod ord">
          <ac:chgData name="De Raes Marijke" userId="462ace96-e6da-477f-bf9d-c1b0e9e2faf5" providerId="ADAL" clId="{79B6FFD8-D462-46B3-89B0-A0F5D40908C7}" dt="2026-09-14T16:43:04.793" v="2343" actId="700"/>
          <ac:spMkLst>
            <pc:docMk/>
            <pc:sldMk cId="2098098990" sldId="2147471962"/>
            <ac:spMk id="4" creationId="{CAA1A193-A8A4-9C00-2240-468685CC5CB5}"/>
          </ac:spMkLst>
        </pc:spChg>
        <pc:picChg chg="add mod ord">
          <ac:chgData name="De Raes Marijke" userId="462ace96-e6da-477f-bf9d-c1b0e9e2faf5" providerId="ADAL" clId="{79B6FFD8-D462-46B3-89B0-A0F5D40908C7}" dt="2026-09-14T18:43:21.145" v="2500" actId="22"/>
          <ac:picMkLst>
            <pc:docMk/>
            <pc:sldMk cId="2098098990" sldId="2147471962"/>
            <ac:picMk id="6" creationId="{546EBE17-EED7-B943-8CDD-EA8E9FF2BC22}"/>
          </ac:picMkLst>
        </pc:picChg>
      </pc:sldChg>
      <pc:sldChg chg="addSp delSp modSp new del mod modClrScheme chgLayout">
        <pc:chgData name="De Raes Marijke" userId="462ace96-e6da-477f-bf9d-c1b0e9e2faf5" providerId="ADAL" clId="{79B6FFD8-D462-46B3-89B0-A0F5D40908C7}" dt="2026-09-14T13:56:23.352" v="2330" actId="47"/>
        <pc:sldMkLst>
          <pc:docMk/>
          <pc:sldMk cId="2296661651" sldId="2147471963"/>
        </pc:sldMkLst>
        <pc:spChg chg="del mod ord">
          <ac:chgData name="De Raes Marijke" userId="462ace96-e6da-477f-bf9d-c1b0e9e2faf5" providerId="ADAL" clId="{79B6FFD8-D462-46B3-89B0-A0F5D40908C7}" dt="2026-09-14T13:53:40.834" v="2294" actId="700"/>
          <ac:spMkLst>
            <pc:docMk/>
            <pc:sldMk cId="2296661651" sldId="2147471963"/>
            <ac:spMk id="2" creationId="{2CE4A141-A2B1-2354-3703-3E4E83BD863B}"/>
          </ac:spMkLst>
        </pc:spChg>
        <pc:spChg chg="add mod ord">
          <ac:chgData name="De Raes Marijke" userId="462ace96-e6da-477f-bf9d-c1b0e9e2faf5" providerId="ADAL" clId="{79B6FFD8-D462-46B3-89B0-A0F5D40908C7}" dt="2026-09-14T13:53:40.834" v="2294" actId="700"/>
          <ac:spMkLst>
            <pc:docMk/>
            <pc:sldMk cId="2296661651" sldId="2147471963"/>
            <ac:spMk id="6" creationId="{A1653658-DCC2-8889-8CCA-8FDDEC43E4D3}"/>
          </ac:spMkLst>
        </pc:spChg>
        <pc:graphicFrameChg chg="add modGraphic">
          <ac:chgData name="De Raes Marijke" userId="462ace96-e6da-477f-bf9d-c1b0e9e2faf5" providerId="ADAL" clId="{79B6FFD8-D462-46B3-89B0-A0F5D40908C7}" dt="2026-09-14T13:53:56.617" v="2295" actId="1076"/>
          <ac:graphicFrameMkLst>
            <pc:docMk/>
            <pc:sldMk cId="2296661651" sldId="2147471963"/>
            <ac:graphicFrameMk id="5" creationId="{BA2AC4EF-CEB7-2C1D-EB39-0674639E9746}"/>
          </ac:graphicFrameMkLst>
        </pc:graphicFrameChg>
      </pc:sldChg>
      <pc:sldChg chg="addSp delSp modSp new mod">
        <pc:chgData name="De Raes Marijke" userId="462ace96-e6da-477f-bf9d-c1b0e9e2faf5" providerId="ADAL" clId="{79B6FFD8-D462-46B3-89B0-A0F5D40908C7}" dt="2026-09-14T19:33:33.424" v="2880" actId="20577"/>
        <pc:sldMkLst>
          <pc:docMk/>
          <pc:sldMk cId="3211276706" sldId="2147471964"/>
        </pc:sldMkLst>
        <pc:spChg chg="mod">
          <ac:chgData name="De Raes Marijke" userId="462ace96-e6da-477f-bf9d-c1b0e9e2faf5" providerId="ADAL" clId="{79B6FFD8-D462-46B3-89B0-A0F5D40908C7}" dt="2026-09-14T19:33:33.424" v="2880" actId="20577"/>
          <ac:spMkLst>
            <pc:docMk/>
            <pc:sldMk cId="3211276706" sldId="2147471964"/>
            <ac:spMk id="2" creationId="{B7AE1B06-DA7C-9467-40DB-009A849E4B69}"/>
          </ac:spMkLst>
        </pc:spChg>
        <pc:spChg chg="del">
          <ac:chgData name="De Raes Marijke" userId="462ace96-e6da-477f-bf9d-c1b0e9e2faf5" providerId="ADAL" clId="{79B6FFD8-D462-46B3-89B0-A0F5D40908C7}" dt="2026-09-14T19:01:13.089" v="2696" actId="22"/>
          <ac:spMkLst>
            <pc:docMk/>
            <pc:sldMk cId="3211276706" sldId="2147471964"/>
            <ac:spMk id="3" creationId="{D5E66FC5-8328-3A87-E406-DB438D060F56}"/>
          </ac:spMkLst>
        </pc:spChg>
        <pc:graphicFrameChg chg="add del modGraphic">
          <ac:chgData name="De Raes Marijke" userId="462ace96-e6da-477f-bf9d-c1b0e9e2faf5" providerId="ADAL" clId="{79B6FFD8-D462-46B3-89B0-A0F5D40908C7}" dt="2026-09-14T19:21:36.536" v="2737" actId="27310"/>
          <ac:graphicFrameMkLst>
            <pc:docMk/>
            <pc:sldMk cId="3211276706" sldId="2147471964"/>
            <ac:graphicFrameMk id="7" creationId="{4B3D63CC-4DFC-4CFF-E176-B909EFC50B8D}"/>
          </ac:graphicFrameMkLst>
        </pc:graphicFrameChg>
        <pc:picChg chg="add mod ord">
          <ac:chgData name="De Raes Marijke" userId="462ace96-e6da-477f-bf9d-c1b0e9e2faf5" providerId="ADAL" clId="{79B6FFD8-D462-46B3-89B0-A0F5D40908C7}" dt="2026-09-14T19:01:13.089" v="2696" actId="22"/>
          <ac:picMkLst>
            <pc:docMk/>
            <pc:sldMk cId="3211276706" sldId="2147471964"/>
            <ac:picMk id="5" creationId="{71BC336E-A7D7-ED40-3E3E-C228C4A66B03}"/>
          </ac:picMkLst>
        </pc:picChg>
      </pc:sldChg>
      <pc:sldChg chg="addSp delSp modSp new mod">
        <pc:chgData name="De Raes Marijke" userId="462ace96-e6da-477f-bf9d-c1b0e9e2faf5" providerId="ADAL" clId="{79B6FFD8-D462-46B3-89B0-A0F5D40908C7}" dt="2026-09-14T19:25:28.666" v="2740" actId="27116"/>
        <pc:sldMkLst>
          <pc:docMk/>
          <pc:sldMk cId="1861114860" sldId="2147471965"/>
        </pc:sldMkLst>
        <pc:spChg chg="del">
          <ac:chgData name="De Raes Marijke" userId="462ace96-e6da-477f-bf9d-c1b0e9e2faf5" providerId="ADAL" clId="{79B6FFD8-D462-46B3-89B0-A0F5D40908C7}" dt="2026-09-14T16:42:28.648" v="2342" actId="478"/>
          <ac:spMkLst>
            <pc:docMk/>
            <pc:sldMk cId="1861114860" sldId="2147471965"/>
            <ac:spMk id="2" creationId="{B79CCC9B-CCBD-198B-A052-FD7A4F3FA9F4}"/>
          </ac:spMkLst>
        </pc:spChg>
        <pc:graphicFrameChg chg="add mod modGraphic">
          <ac:chgData name="De Raes Marijke" userId="462ace96-e6da-477f-bf9d-c1b0e9e2faf5" providerId="ADAL" clId="{79B6FFD8-D462-46B3-89B0-A0F5D40908C7}" dt="2026-09-14T19:25:28.666" v="2740" actId="27116"/>
          <ac:graphicFrameMkLst>
            <pc:docMk/>
            <pc:sldMk cId="1861114860" sldId="2147471965"/>
            <ac:graphicFrameMk id="5" creationId="{945F7612-CB83-B5D6-A6B2-CAD5C5086363}"/>
          </ac:graphicFrameMkLst>
        </pc:graphicFrameChg>
        <pc:picChg chg="add">
          <ac:chgData name="De Raes Marijke" userId="462ace96-e6da-477f-bf9d-c1b0e9e2faf5" providerId="ADAL" clId="{79B6FFD8-D462-46B3-89B0-A0F5D40908C7}" dt="2026-09-14T18:48:53.721" v="2512" actId="22"/>
          <ac:picMkLst>
            <pc:docMk/>
            <pc:sldMk cId="1861114860" sldId="2147471965"/>
            <ac:picMk id="4" creationId="{A4432DE7-8787-5B23-DA5D-F878360C4AF0}"/>
          </ac:picMkLst>
        </pc:picChg>
        <pc:picChg chg="add mod">
          <ac:chgData name="De Raes Marijke" userId="462ace96-e6da-477f-bf9d-c1b0e9e2faf5" providerId="ADAL" clId="{79B6FFD8-D462-46B3-89B0-A0F5D40908C7}" dt="2026-09-14T13:56:57.142" v="2337" actId="14100"/>
          <ac:picMkLst>
            <pc:docMk/>
            <pc:sldMk cId="1861114860" sldId="2147471965"/>
            <ac:picMk id="7" creationId="{F196A84B-21AC-1264-695B-9F40C64B2CB5}"/>
          </ac:picMkLst>
        </pc:picChg>
      </pc:sldChg>
      <pc:sldChg chg="addSp delSp modSp new mod">
        <pc:chgData name="De Raes Marijke" userId="462ace96-e6da-477f-bf9d-c1b0e9e2faf5" providerId="ADAL" clId="{79B6FFD8-D462-46B3-89B0-A0F5D40908C7}" dt="2026-09-14T18:35:23.141" v="2392" actId="1076"/>
        <pc:sldMkLst>
          <pc:docMk/>
          <pc:sldMk cId="753483629" sldId="2147471966"/>
        </pc:sldMkLst>
        <pc:spChg chg="mod">
          <ac:chgData name="De Raes Marijke" userId="462ace96-e6da-477f-bf9d-c1b0e9e2faf5" providerId="ADAL" clId="{79B6FFD8-D462-46B3-89B0-A0F5D40908C7}" dt="2026-09-14T18:35:23.141" v="2392" actId="1076"/>
          <ac:spMkLst>
            <pc:docMk/>
            <pc:sldMk cId="753483629" sldId="2147471966"/>
            <ac:spMk id="2" creationId="{FCCA6DB6-7040-2C9B-E183-1118A342B9B0}"/>
          </ac:spMkLst>
        </pc:spChg>
        <pc:spChg chg="del">
          <ac:chgData name="De Raes Marijke" userId="462ace96-e6da-477f-bf9d-c1b0e9e2faf5" providerId="ADAL" clId="{79B6FFD8-D462-46B3-89B0-A0F5D40908C7}" dt="2026-09-14T17:20:34.303" v="2362"/>
          <ac:spMkLst>
            <pc:docMk/>
            <pc:sldMk cId="753483629" sldId="2147471966"/>
            <ac:spMk id="3" creationId="{3CF21A92-59C1-A2B1-24AD-73AB4C99AD64}"/>
          </ac:spMkLst>
        </pc:spChg>
        <pc:picChg chg="add mod">
          <ac:chgData name="De Raes Marijke" userId="462ace96-e6da-477f-bf9d-c1b0e9e2faf5" providerId="ADAL" clId="{79B6FFD8-D462-46B3-89B0-A0F5D40908C7}" dt="2026-09-14T17:20:39.277" v="2363" actId="1076"/>
          <ac:picMkLst>
            <pc:docMk/>
            <pc:sldMk cId="753483629" sldId="2147471966"/>
            <ac:picMk id="4" creationId="{3C7F6027-104E-9520-23BD-D6372E4F1A7F}"/>
          </ac:picMkLst>
        </pc:picChg>
      </pc:sldChg>
      <pc:sldChg chg="delSp new del mod ord">
        <pc:chgData name="De Raes Marijke" userId="462ace96-e6da-477f-bf9d-c1b0e9e2faf5" providerId="ADAL" clId="{79B6FFD8-D462-46B3-89B0-A0F5D40908C7}" dt="2026-09-14T18:49:40.450" v="2519" actId="47"/>
        <pc:sldMkLst>
          <pc:docMk/>
          <pc:sldMk cId="2817731147" sldId="2147471967"/>
        </pc:sldMkLst>
        <pc:spChg chg="del">
          <ac:chgData name="De Raes Marijke" userId="462ace96-e6da-477f-bf9d-c1b0e9e2faf5" providerId="ADAL" clId="{79B6FFD8-D462-46B3-89B0-A0F5D40908C7}" dt="2026-09-14T18:47:58.869" v="2508" actId="478"/>
          <ac:spMkLst>
            <pc:docMk/>
            <pc:sldMk cId="2817731147" sldId="2147471967"/>
            <ac:spMk id="3" creationId="{9188A73A-7790-3C01-1864-371A38AA42A0}"/>
          </ac:spMkLst>
        </pc:spChg>
      </pc:sldChg>
      <pc:sldChg chg="addSp delSp modSp new del mod">
        <pc:chgData name="De Raes Marijke" userId="462ace96-e6da-477f-bf9d-c1b0e9e2faf5" providerId="ADAL" clId="{79B6FFD8-D462-46B3-89B0-A0F5D40908C7}" dt="2026-09-14T19:22:30.729" v="2739" actId="27022"/>
        <pc:sldMkLst>
          <pc:docMk/>
          <pc:sldMk cId="3826011818" sldId="2147471967"/>
        </pc:sldMkLst>
        <pc:graphicFrameChg chg="add del modGraphic">
          <ac:chgData name="De Raes Marijke" userId="462ace96-e6da-477f-bf9d-c1b0e9e2faf5" providerId="ADAL" clId="{79B6FFD8-D462-46B3-89B0-A0F5D40908C7}" dt="2026-09-14T19:22:30.729" v="2739" actId="27022"/>
          <ac:graphicFrameMkLst>
            <pc:docMk/>
            <pc:sldMk cId="3826011818" sldId="2147471967"/>
            <ac:graphicFrameMk id="5" creationId="{4311EB86-7352-7F36-A870-93E0BF8E526D}"/>
          </ac:graphicFrameMkLst>
        </pc:graphicFrameChg>
      </pc:sldChg>
      <pc:sldChg chg="addSp delSp new del mod">
        <pc:chgData name="De Raes Marijke" userId="462ace96-e6da-477f-bf9d-c1b0e9e2faf5" providerId="ADAL" clId="{79B6FFD8-D462-46B3-89B0-A0F5D40908C7}" dt="2026-09-14T18:43:24.687" v="2501" actId="47"/>
        <pc:sldMkLst>
          <pc:docMk/>
          <pc:sldMk cId="3879783793" sldId="2147471967"/>
        </pc:sldMkLst>
        <pc:picChg chg="add del">
          <ac:chgData name="De Raes Marijke" userId="462ace96-e6da-477f-bf9d-c1b0e9e2faf5" providerId="ADAL" clId="{79B6FFD8-D462-46B3-89B0-A0F5D40908C7}" dt="2026-09-14T18:39:12.961" v="2398" actId="22"/>
          <ac:picMkLst>
            <pc:docMk/>
            <pc:sldMk cId="3879783793" sldId="2147471967"/>
            <ac:picMk id="5" creationId="{EE4B2A22-2F21-ED6B-3F3B-52CFB1661E62}"/>
          </ac:picMkLst>
        </pc:picChg>
      </pc:sldChg>
      <pc:sldMasterChg chg="delSldLayout">
        <pc:chgData name="De Raes Marijke" userId="462ace96-e6da-477f-bf9d-c1b0e9e2faf5" providerId="ADAL" clId="{79B6FFD8-D462-46B3-89B0-A0F5D40908C7}" dt="2026-09-10T11:19:34.858" v="463" actId="47"/>
        <pc:sldMasterMkLst>
          <pc:docMk/>
          <pc:sldMasterMk cId="269332496" sldId="2147483751"/>
        </pc:sldMasterMkLst>
      </pc:sldMasterChg>
      <pc:sldMasterChg chg="del delSldLayout">
        <pc:chgData name="De Raes Marijke" userId="462ace96-e6da-477f-bf9d-c1b0e9e2faf5" providerId="ADAL" clId="{79B6FFD8-D462-46B3-89B0-A0F5D40908C7}" dt="2026-09-14T13:34:51.527" v="2147" actId="47"/>
        <pc:sldMasterMkLst>
          <pc:docMk/>
          <pc:sldMasterMk cId="3386316549" sldId="2147483762"/>
        </pc:sldMasterMkLst>
        <pc:sldLayoutChg chg="del">
          <pc:chgData name="De Raes Marijke" userId="462ace96-e6da-477f-bf9d-c1b0e9e2faf5" providerId="ADAL" clId="{79B6FFD8-D462-46B3-89B0-A0F5D40908C7}" dt="2026-09-14T13:34:51.527" v="2147" actId="47"/>
          <pc:sldLayoutMkLst>
            <pc:docMk/>
            <pc:sldMasterMk cId="3386316549" sldId="2147483762"/>
            <pc:sldLayoutMk cId="1516321683" sldId="2147483763"/>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2321331547" sldId="2147483764"/>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3683357922" sldId="2147483765"/>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4168050292" sldId="2147483766"/>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4050987890" sldId="2147483767"/>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3064703639" sldId="2147483768"/>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3716246979" sldId="2147483769"/>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3329903817" sldId="2147483770"/>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290465835" sldId="2147483771"/>
          </pc:sldLayoutMkLst>
        </pc:sldLayoutChg>
        <pc:sldLayoutChg chg="del">
          <pc:chgData name="De Raes Marijke" userId="462ace96-e6da-477f-bf9d-c1b0e9e2faf5" providerId="ADAL" clId="{79B6FFD8-D462-46B3-89B0-A0F5D40908C7}" dt="2026-09-14T13:34:51.527" v="2147" actId="47"/>
          <pc:sldLayoutMkLst>
            <pc:docMk/>
            <pc:sldMasterMk cId="3386316549" sldId="2147483762"/>
            <pc:sldLayoutMk cId="3347123084" sldId="214748377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Oorlogs</a:t>
            </a:r>
            <a:r>
              <a:rPr lang="nl-BE" baseline="0"/>
              <a:t>tijd</a:t>
            </a:r>
            <a:endParaRPr lang="nl-BE"/>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percentStacked"/>
        <c:varyColors val="0"/>
        <c:ser>
          <c:idx val="0"/>
          <c:order val="0"/>
          <c:tx>
            <c:strRef>
              <c:f>Sheet1!$B$1</c:f>
              <c:strCache>
                <c:ptCount val="1"/>
                <c:pt idx="0">
                  <c:v>Vrede</c:v>
                </c:pt>
              </c:strCache>
            </c:strRef>
          </c:tx>
          <c:spPr>
            <a:solidFill>
              <a:srgbClr val="00B050"/>
            </a:solidFill>
            <a:ln>
              <a:noFill/>
            </a:ln>
            <a:effectLst/>
            <a:sp3d/>
          </c:spPr>
          <c:invertIfNegative val="0"/>
          <c:cat>
            <c:strRef>
              <c:f>Sheet1!$A$2:$A$7</c:f>
              <c:strCache>
                <c:ptCount val="6"/>
                <c:pt idx="0">
                  <c:v>MHKA</c:v>
                </c:pt>
                <c:pt idx="1">
                  <c:v>23BnMed</c:v>
                </c:pt>
                <c:pt idx="2">
                  <c:v>5EMI</c:v>
                </c:pt>
                <c:pt idx="3">
                  <c:v>14BnMed</c:v>
                </c:pt>
                <c:pt idx="4">
                  <c:v>CC MED</c:v>
                </c:pt>
                <c:pt idx="5">
                  <c:v>Staf MD</c:v>
                </c:pt>
              </c:strCache>
            </c:strRef>
          </c:cat>
          <c:val>
            <c:numRef>
              <c:f>Sheet1!$B$2:$B$7</c:f>
              <c:numCache>
                <c:formatCode>General</c:formatCode>
                <c:ptCount val="6"/>
                <c:pt idx="0">
                  <c:v>100</c:v>
                </c:pt>
                <c:pt idx="1">
                  <c:v>10</c:v>
                </c:pt>
                <c:pt idx="2">
                  <c:v>50</c:v>
                </c:pt>
                <c:pt idx="3">
                  <c:v>50</c:v>
                </c:pt>
                <c:pt idx="4">
                  <c:v>20</c:v>
                </c:pt>
                <c:pt idx="5">
                  <c:v>20</c:v>
                </c:pt>
              </c:numCache>
            </c:numRef>
          </c:val>
          <c:extLst>
            <c:ext xmlns:c16="http://schemas.microsoft.com/office/drawing/2014/chart" uri="{C3380CC4-5D6E-409C-BE32-E72D297353CC}">
              <c16:uniqueId val="{00000000-5B3D-43D3-B166-04FC57249442}"/>
            </c:ext>
          </c:extLst>
        </c:ser>
        <c:ser>
          <c:idx val="1"/>
          <c:order val="1"/>
          <c:tx>
            <c:strRef>
              <c:f>Sheet1!$C$1</c:f>
              <c:strCache>
                <c:ptCount val="1"/>
                <c:pt idx="0">
                  <c:v>Oorlog</c:v>
                </c:pt>
              </c:strCache>
            </c:strRef>
          </c:tx>
          <c:spPr>
            <a:solidFill>
              <a:srgbClr val="FF0000"/>
            </a:solidFill>
            <a:ln>
              <a:noFill/>
            </a:ln>
            <a:effectLst/>
            <a:sp3d/>
          </c:spPr>
          <c:invertIfNegative val="0"/>
          <c:cat>
            <c:strRef>
              <c:f>Sheet1!$A$2:$A$7</c:f>
              <c:strCache>
                <c:ptCount val="6"/>
                <c:pt idx="0">
                  <c:v>MHKA</c:v>
                </c:pt>
                <c:pt idx="1">
                  <c:v>23BnMed</c:v>
                </c:pt>
                <c:pt idx="2">
                  <c:v>5EMI</c:v>
                </c:pt>
                <c:pt idx="3">
                  <c:v>14BnMed</c:v>
                </c:pt>
                <c:pt idx="4">
                  <c:v>CC MED</c:v>
                </c:pt>
                <c:pt idx="5">
                  <c:v>Staf MD</c:v>
                </c:pt>
              </c:strCache>
            </c:strRef>
          </c:cat>
          <c:val>
            <c:numRef>
              <c:f>Sheet1!$C$2:$C$7</c:f>
              <c:numCache>
                <c:formatCode>General</c:formatCode>
                <c:ptCount val="6"/>
                <c:pt idx="0">
                  <c:v>500</c:v>
                </c:pt>
                <c:pt idx="1">
                  <c:v>500</c:v>
                </c:pt>
                <c:pt idx="2">
                  <c:v>100</c:v>
                </c:pt>
                <c:pt idx="3">
                  <c:v>500</c:v>
                </c:pt>
                <c:pt idx="4">
                  <c:v>150</c:v>
                </c:pt>
                <c:pt idx="5">
                  <c:v>60</c:v>
                </c:pt>
              </c:numCache>
            </c:numRef>
          </c:val>
          <c:extLst>
            <c:ext xmlns:c16="http://schemas.microsoft.com/office/drawing/2014/chart" uri="{C3380CC4-5D6E-409C-BE32-E72D297353CC}">
              <c16:uniqueId val="{00000001-5B3D-43D3-B166-04FC57249442}"/>
            </c:ext>
          </c:extLst>
        </c:ser>
        <c:dLbls>
          <c:showLegendKey val="0"/>
          <c:showVal val="0"/>
          <c:showCatName val="0"/>
          <c:showSerName val="0"/>
          <c:showPercent val="0"/>
          <c:showBubbleSize val="0"/>
        </c:dLbls>
        <c:gapWidth val="150"/>
        <c:shape val="box"/>
        <c:axId val="695040752"/>
        <c:axId val="695031032"/>
        <c:axId val="0"/>
      </c:bar3DChart>
      <c:catAx>
        <c:axId val="6950407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695031032"/>
        <c:crosses val="autoZero"/>
        <c:auto val="1"/>
        <c:lblAlgn val="ctr"/>
        <c:lblOffset val="100"/>
        <c:noMultiLvlLbl val="0"/>
      </c:catAx>
      <c:valAx>
        <c:axId val="69503103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695040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Vredestijd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percentStacked"/>
        <c:varyColors val="0"/>
        <c:ser>
          <c:idx val="0"/>
          <c:order val="0"/>
          <c:tx>
            <c:strRef>
              <c:f>Sheet1!$B$21</c:f>
              <c:strCache>
                <c:ptCount val="1"/>
                <c:pt idx="0">
                  <c:v>Vrede</c:v>
                </c:pt>
              </c:strCache>
            </c:strRef>
          </c:tx>
          <c:spPr>
            <a:solidFill>
              <a:srgbClr val="00B050"/>
            </a:solidFill>
            <a:ln>
              <a:noFill/>
            </a:ln>
            <a:effectLst/>
            <a:sp3d/>
          </c:spPr>
          <c:invertIfNegative val="0"/>
          <c:cat>
            <c:strRef>
              <c:f>Sheet1!$A$22:$A$27</c:f>
              <c:strCache>
                <c:ptCount val="6"/>
                <c:pt idx="0">
                  <c:v>MHKA</c:v>
                </c:pt>
                <c:pt idx="1">
                  <c:v>23BnMed</c:v>
                </c:pt>
                <c:pt idx="2">
                  <c:v>5EMI</c:v>
                </c:pt>
                <c:pt idx="3">
                  <c:v>14BnMed</c:v>
                </c:pt>
                <c:pt idx="4">
                  <c:v>CC MED</c:v>
                </c:pt>
                <c:pt idx="5">
                  <c:v>Staf MD</c:v>
                </c:pt>
              </c:strCache>
            </c:strRef>
          </c:cat>
          <c:val>
            <c:numRef>
              <c:f>Sheet1!$B$22:$B$27</c:f>
              <c:numCache>
                <c:formatCode>General</c:formatCode>
                <c:ptCount val="6"/>
                <c:pt idx="0">
                  <c:v>100</c:v>
                </c:pt>
                <c:pt idx="1">
                  <c:v>10</c:v>
                </c:pt>
                <c:pt idx="2">
                  <c:v>50</c:v>
                </c:pt>
                <c:pt idx="3">
                  <c:v>50</c:v>
                </c:pt>
                <c:pt idx="4">
                  <c:v>20</c:v>
                </c:pt>
                <c:pt idx="5">
                  <c:v>20</c:v>
                </c:pt>
              </c:numCache>
            </c:numRef>
          </c:val>
          <c:extLst>
            <c:ext xmlns:c16="http://schemas.microsoft.com/office/drawing/2014/chart" uri="{C3380CC4-5D6E-409C-BE32-E72D297353CC}">
              <c16:uniqueId val="{00000000-935F-474D-A787-CBB7512FBF44}"/>
            </c:ext>
          </c:extLst>
        </c:ser>
        <c:ser>
          <c:idx val="1"/>
          <c:order val="1"/>
          <c:tx>
            <c:strRef>
              <c:f>Sheet1!$C$21</c:f>
              <c:strCache>
                <c:ptCount val="1"/>
                <c:pt idx="0">
                  <c:v>Oorlog</c:v>
                </c:pt>
              </c:strCache>
            </c:strRef>
          </c:tx>
          <c:spPr>
            <a:solidFill>
              <a:schemeClr val="accent2"/>
            </a:solidFill>
            <a:ln>
              <a:noFill/>
            </a:ln>
            <a:effectLst/>
            <a:sp3d/>
          </c:spPr>
          <c:invertIfNegative val="0"/>
          <c:cat>
            <c:strRef>
              <c:f>Sheet1!$A$22:$A$27</c:f>
              <c:strCache>
                <c:ptCount val="6"/>
                <c:pt idx="0">
                  <c:v>MHKA</c:v>
                </c:pt>
                <c:pt idx="1">
                  <c:v>23BnMed</c:v>
                </c:pt>
                <c:pt idx="2">
                  <c:v>5EMI</c:v>
                </c:pt>
                <c:pt idx="3">
                  <c:v>14BnMed</c:v>
                </c:pt>
                <c:pt idx="4">
                  <c:v>CC MED</c:v>
                </c:pt>
                <c:pt idx="5">
                  <c:v>Staf MD</c:v>
                </c:pt>
              </c:strCache>
            </c:strRef>
          </c:cat>
          <c:val>
            <c:numRef>
              <c:f>Sheet1!$C$22:$C$27</c:f>
              <c:numCache>
                <c:formatCode>General</c:formatCode>
                <c:ptCount val="6"/>
              </c:numCache>
            </c:numRef>
          </c:val>
          <c:extLst>
            <c:ext xmlns:c16="http://schemas.microsoft.com/office/drawing/2014/chart" uri="{C3380CC4-5D6E-409C-BE32-E72D297353CC}">
              <c16:uniqueId val="{00000001-935F-474D-A787-CBB7512FBF44}"/>
            </c:ext>
          </c:extLst>
        </c:ser>
        <c:dLbls>
          <c:showLegendKey val="0"/>
          <c:showVal val="0"/>
          <c:showCatName val="0"/>
          <c:showSerName val="0"/>
          <c:showPercent val="0"/>
          <c:showBubbleSize val="0"/>
        </c:dLbls>
        <c:gapWidth val="150"/>
        <c:shape val="box"/>
        <c:axId val="695034632"/>
        <c:axId val="695039312"/>
        <c:axId val="0"/>
      </c:bar3DChart>
      <c:catAx>
        <c:axId val="6950346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695039312"/>
        <c:crosses val="autoZero"/>
        <c:auto val="1"/>
        <c:lblAlgn val="ctr"/>
        <c:lblOffset val="100"/>
        <c:noMultiLvlLbl val="0"/>
      </c:catAx>
      <c:valAx>
        <c:axId val="69503931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695034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16DEEBE-3D0F-6249-0042-C20F721634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FECEEBCD-B82B-22D4-5AA4-CC552DD228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59088D-DFE2-4F63-B731-9E144E806FB3}" type="datetimeFigureOut">
              <a:rPr lang="nl-BE" smtClean="0"/>
              <a:t>14/09/2026</a:t>
            </a:fld>
            <a:endParaRPr lang="nl-BE"/>
          </a:p>
        </p:txBody>
      </p:sp>
      <p:sp>
        <p:nvSpPr>
          <p:cNvPr id="4" name="Tijdelijke aanduiding voor voettekst 3">
            <a:extLst>
              <a:ext uri="{FF2B5EF4-FFF2-40B4-BE49-F238E27FC236}">
                <a16:creationId xmlns:a16="http://schemas.microsoft.com/office/drawing/2014/main" id="{74EF8CD0-22DA-E239-2A13-405010089F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4F3191B-5E8B-D7EB-AA6F-4925E7D9C6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4B1F80-7B40-46A9-AFB7-B410107A7419}" type="slidenum">
              <a:rPr lang="nl-BE" smtClean="0"/>
              <a:t>‹#›</a:t>
            </a:fld>
            <a:endParaRPr lang="nl-BE"/>
          </a:p>
        </p:txBody>
      </p:sp>
    </p:spTree>
    <p:extLst>
      <p:ext uri="{BB962C8B-B14F-4D97-AF65-F5344CB8AC3E}">
        <p14:creationId xmlns:p14="http://schemas.microsoft.com/office/powerpoint/2010/main" val="41279617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3150A-840A-3D44-8815-C3D575D53D05}" type="datetimeFigureOut">
              <a:rPr lang="nl-NL" smtClean="0"/>
              <a:t>14-9-2026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517078-DDB8-F240-B9DC-9F2A52BA44D7}" type="slidenum">
              <a:rPr lang="nl-NL" smtClean="0"/>
              <a:t>‹#›</a:t>
            </a:fld>
            <a:endParaRPr lang="nl-NL"/>
          </a:p>
        </p:txBody>
      </p:sp>
    </p:spTree>
    <p:extLst>
      <p:ext uri="{BB962C8B-B14F-4D97-AF65-F5344CB8AC3E}">
        <p14:creationId xmlns:p14="http://schemas.microsoft.com/office/powerpoint/2010/main" val="3633684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A</a:t>
            </a:r>
            <a:r>
              <a:rPr lang="en-BE" dirty="0" err="1"/>
              <a:t>lthough</a:t>
            </a:r>
            <a:r>
              <a:rPr lang="en-BE" dirty="0"/>
              <a:t> maybe a little bit of recruitment purposes could pop up</a:t>
            </a:r>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834377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S</a:t>
            </a:r>
            <a:r>
              <a:rPr lang="en-BE" dirty="0" err="1"/>
              <a:t>abotage</a:t>
            </a:r>
            <a:r>
              <a:rPr lang="en-BE" dirty="0"/>
              <a:t> </a:t>
            </a:r>
          </a:p>
          <a:p>
            <a:r>
              <a:rPr lang="nl-BE" dirty="0"/>
              <a:t>I</a:t>
            </a:r>
            <a:r>
              <a:rPr lang="en-BE" dirty="0"/>
              <a:t>n de </a:t>
            </a:r>
            <a:r>
              <a:rPr lang="en-BE" dirty="0" err="1"/>
              <a:t>grijze</a:t>
            </a:r>
            <a:r>
              <a:rPr lang="en-BE" dirty="0"/>
              <a:t> zone </a:t>
            </a:r>
            <a:r>
              <a:rPr lang="en-BE" dirty="0" err="1"/>
              <a:t>vd</a:t>
            </a:r>
            <a:r>
              <a:rPr lang="en-BE" dirty="0"/>
              <a:t> </a:t>
            </a:r>
            <a:r>
              <a:rPr lang="en-BE" dirty="0" err="1"/>
              <a:t>wetgeving</a:t>
            </a:r>
            <a:endParaRPr lang="en-BE" dirty="0"/>
          </a:p>
          <a:p>
            <a:r>
              <a:rPr lang="nl-BE" dirty="0"/>
              <a:t>S</a:t>
            </a:r>
            <a:r>
              <a:rPr lang="en-BE" dirty="0" err="1"/>
              <a:t>peldeprikken</a:t>
            </a:r>
            <a:r>
              <a:rPr lang="en-BE" dirty="0"/>
              <a:t> en </a:t>
            </a:r>
            <a:r>
              <a:rPr lang="en-BE" dirty="0" err="1"/>
              <a:t>reacties</a:t>
            </a:r>
            <a:r>
              <a:rPr lang="en-BE" dirty="0"/>
              <a:t> </a:t>
            </a:r>
            <a:r>
              <a:rPr lang="en-BE" dirty="0" err="1"/>
              <a:t>uitlokken</a:t>
            </a:r>
            <a:r>
              <a:rPr lang="en-BE" dirty="0"/>
              <a:t> </a:t>
            </a:r>
            <a:endParaRPr lang="nl-BE" dirty="0"/>
          </a:p>
          <a:p>
            <a:r>
              <a:rPr lang="nl-BE" dirty="0"/>
              <a:t>Leven in disruptieve tijden </a:t>
            </a:r>
          </a:p>
          <a:p>
            <a:r>
              <a:rPr lang="nl-BE" dirty="0"/>
              <a:t>Crisisbestendigheid is geen abstract begrip en zorgorganisaties moeten voorbereid zijn op noodsituaties : weerbaarheid van ziekenhuizen en kritisch infrastructuur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F2C25-99DC-4E03-B761-F0DD23C54933}"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81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We hebben meer (beschikbare) reservisten nodig, burgers kunnen ook steentje bijdragen. </a:t>
            </a:r>
          </a:p>
          <a:p>
            <a:r>
              <a:rPr lang="nl-BE" dirty="0"/>
              <a:t>Gelukkig groeit het aantal reservisten flink, maar als de oorlog uitbreekt, blijft hun aantal veel te klein =&gt; artsen en verpleegkundigen opvorderen in ziekenhuizen</a:t>
            </a:r>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7</a:t>
            </a:fld>
            <a:endParaRPr lang="nl-NL"/>
          </a:p>
        </p:txBody>
      </p:sp>
    </p:spTree>
    <p:extLst>
      <p:ext uri="{BB962C8B-B14F-4D97-AF65-F5344CB8AC3E}">
        <p14:creationId xmlns:p14="http://schemas.microsoft.com/office/powerpoint/2010/main" val="55633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- 36% vrouwen bij de Medische Dienst (12% in andere departementen)</a:t>
            </a:r>
          </a:p>
          <a:p>
            <a:r>
              <a:rPr lang="nl-BE" dirty="0"/>
              <a:t>- 120 militaire artsen plus een 150 tal </a:t>
            </a:r>
            <a:r>
              <a:rPr lang="nl-BE" dirty="0" err="1"/>
              <a:t>Civ</a:t>
            </a:r>
            <a:r>
              <a:rPr lang="nl-BE" dirty="0"/>
              <a:t> artsen. Eigenlijk zou dat het drievoudige moeten zijn. Tijdens de dienstplicht: 6 </a:t>
            </a:r>
            <a:r>
              <a:rPr lang="nl-BE" dirty="0" err="1"/>
              <a:t>reserve-officieren</a:t>
            </a:r>
            <a:r>
              <a:rPr lang="nl-BE" dirty="0"/>
              <a:t> per militair arts</a:t>
            </a:r>
          </a:p>
        </p:txBody>
      </p:sp>
      <p:sp>
        <p:nvSpPr>
          <p:cNvPr id="4" name="Slide Number Placeholder 3"/>
          <p:cNvSpPr>
            <a:spLocks noGrp="1"/>
          </p:cNvSpPr>
          <p:nvPr>
            <p:ph type="sldNum" sz="quarter" idx="5"/>
          </p:nvPr>
        </p:nvSpPr>
        <p:spPr/>
        <p:txBody>
          <a:bodyPr/>
          <a:lstStyle/>
          <a:p>
            <a:fld id="{8D517078-DDB8-F240-B9DC-9F2A52BA44D7}" type="slidenum">
              <a:rPr lang="nl-NL" smtClean="0"/>
              <a:t>8</a:t>
            </a:fld>
            <a:endParaRPr lang="nl-NL"/>
          </a:p>
        </p:txBody>
      </p:sp>
    </p:spTree>
    <p:extLst>
      <p:ext uri="{BB962C8B-B14F-4D97-AF65-F5344CB8AC3E}">
        <p14:creationId xmlns:p14="http://schemas.microsoft.com/office/powerpoint/2010/main" val="3196080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C</a:t>
            </a:r>
            <a:r>
              <a:rPr lang="en-BE" dirty="0"/>
              <a:t>iv </a:t>
            </a:r>
            <a:r>
              <a:rPr lang="en-BE" dirty="0" err="1"/>
              <a:t>geen</a:t>
            </a:r>
            <a:r>
              <a:rPr lang="en-BE" dirty="0"/>
              <a:t> timings </a:t>
            </a:r>
            <a:r>
              <a:rPr lang="en-BE" dirty="0" err="1"/>
              <a:t>en</a:t>
            </a:r>
            <a:r>
              <a:rPr lang="en-BE" dirty="0"/>
              <a:t> </a:t>
            </a:r>
            <a:r>
              <a:rPr lang="en-BE" dirty="0" err="1"/>
              <a:t>veel</a:t>
            </a:r>
            <a:r>
              <a:rPr lang="en-BE" dirty="0"/>
              <a:t> </a:t>
            </a:r>
            <a:r>
              <a:rPr lang="en-BE" dirty="0" err="1"/>
              <a:t>kleinere</a:t>
            </a:r>
            <a:r>
              <a:rPr lang="en-BE" dirty="0"/>
              <a:t> </a:t>
            </a:r>
            <a:r>
              <a:rPr lang="en-BE" dirty="0" err="1"/>
              <a:t>omstandigheden</a:t>
            </a:r>
            <a:r>
              <a:rPr lang="en-BE" dirty="0"/>
              <a:t> . LL UKR: timings </a:t>
            </a:r>
            <a:r>
              <a:rPr lang="en-BE" dirty="0" err="1"/>
              <a:t>niet</a:t>
            </a:r>
            <a:r>
              <a:rPr lang="en-BE" dirty="0"/>
              <a:t> </a:t>
            </a:r>
            <a:r>
              <a:rPr lang="en-BE" dirty="0" err="1"/>
              <a:t>haalbaar</a:t>
            </a:r>
            <a:r>
              <a:rPr lang="en-BE" dirty="0"/>
              <a:t> door de </a:t>
            </a:r>
            <a:r>
              <a:rPr lang="en-BE" dirty="0" err="1"/>
              <a:t>komst</a:t>
            </a:r>
            <a:r>
              <a:rPr lang="en-BE" dirty="0"/>
              <a:t> van drones </a:t>
            </a:r>
            <a:r>
              <a:rPr lang="en-BE" dirty="0" err="1"/>
              <a:t>en</a:t>
            </a:r>
            <a:r>
              <a:rPr lang="en-BE" dirty="0"/>
              <a:t> </a:t>
            </a:r>
            <a:r>
              <a:rPr lang="en-BE" dirty="0" err="1"/>
              <a:t>niet</a:t>
            </a:r>
            <a:r>
              <a:rPr lang="en-BE" dirty="0"/>
              <a:t> </a:t>
            </a:r>
            <a:r>
              <a:rPr lang="en-BE" dirty="0" err="1"/>
              <a:t>respecteren</a:t>
            </a:r>
            <a:r>
              <a:rPr lang="en-BE" dirty="0"/>
              <a:t> van </a:t>
            </a:r>
            <a:r>
              <a:rPr lang="en-BE" dirty="0" err="1"/>
              <a:t>conventies</a:t>
            </a:r>
            <a:r>
              <a:rPr lang="en-BE" dirty="0"/>
              <a:t> van Geneve</a:t>
            </a:r>
            <a:endParaRPr lang="nl-BE" dirty="0"/>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9</a:t>
            </a:fld>
            <a:endParaRPr lang="nl-NL"/>
          </a:p>
        </p:txBody>
      </p:sp>
    </p:spTree>
    <p:extLst>
      <p:ext uri="{BB962C8B-B14F-4D97-AF65-F5344CB8AC3E}">
        <p14:creationId xmlns:p14="http://schemas.microsoft.com/office/powerpoint/2010/main" val="839440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10</a:t>
            </a:fld>
            <a:endParaRPr lang="fr-BE"/>
          </a:p>
        </p:txBody>
      </p:sp>
    </p:spTree>
    <p:extLst>
      <p:ext uri="{BB962C8B-B14F-4D97-AF65-F5344CB8AC3E}">
        <p14:creationId xmlns:p14="http://schemas.microsoft.com/office/powerpoint/2010/main" val="173995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35D9F-532C-E0B4-4826-9C4374B0C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95496-52C5-E3A7-8979-F0C4B566DD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2EB58E-0D64-551B-0272-FD08F83FF981}"/>
              </a:ext>
            </a:extLst>
          </p:cNvPr>
          <p:cNvSpPr>
            <a:spLocks noGrp="1"/>
          </p:cNvSpPr>
          <p:nvPr>
            <p:ph type="body" idx="1"/>
          </p:nvPr>
        </p:nvSpPr>
        <p:spPr/>
        <p:txBody>
          <a:bodyPr/>
          <a:lstStyle/>
          <a:p>
            <a:r>
              <a:rPr lang="en-US" dirty="0"/>
              <a:t>the Belgian Defence allocates most of its ready and available military capabilities to contribute to NATO’s DDA, which means that only a reduced number of military capabilities will be available to support the security efforts on the national territory in the event of a crisis. To address the entire scope of challenges posed by the geopolitical context Allied nations have a national responsibility in line with Art. 39 of the NATO Treaty. </a:t>
            </a:r>
            <a:endParaRPr lang="en-BE" dirty="0"/>
          </a:p>
          <a:p>
            <a:endParaRPr lang="en-BE" dirty="0"/>
          </a:p>
          <a:p>
            <a:endParaRPr lang="nl-BE" sz="1200" b="0" kern="1200" dirty="0">
              <a:solidFill>
                <a:schemeClr val="tx1"/>
              </a:solidFill>
              <a:effectLst/>
              <a:latin typeface="+mn-lt"/>
              <a:ea typeface="+mn-ea"/>
              <a:cs typeface="+mn-cs"/>
            </a:endParaRPr>
          </a:p>
          <a:p>
            <a:endParaRPr lang="nl-BE" sz="1200" b="0" kern="1200" dirty="0">
              <a:solidFill>
                <a:schemeClr val="tx1"/>
              </a:solidFill>
              <a:effectLst/>
              <a:latin typeface="+mn-lt"/>
              <a:ea typeface="+mn-ea"/>
              <a:cs typeface="+mn-cs"/>
            </a:endParaRPr>
          </a:p>
          <a:p>
            <a:r>
              <a:rPr lang="nl-BE" sz="1200" b="0" kern="1200" dirty="0">
                <a:solidFill>
                  <a:schemeClr val="tx1"/>
                </a:solidFill>
                <a:effectLst/>
                <a:latin typeface="+mn-lt"/>
                <a:ea typeface="+mn-ea"/>
                <a:cs typeface="+mn-cs"/>
              </a:rPr>
              <a:t>De simultane uitvoering van de verschillende plannen en alle aspecten van het ganse continuum of care vragen om meer medische middelen dan de MD zal kunnen leveren:</a:t>
            </a:r>
          </a:p>
          <a:p>
            <a:r>
              <a:rPr lang="nl-BE" b="0" dirty="0"/>
              <a:t>In </a:t>
            </a:r>
            <a:r>
              <a:rPr lang="nl-BE" b="0" dirty="0" err="1"/>
              <a:t>LoA</a:t>
            </a:r>
            <a:r>
              <a:rPr lang="nl-BE" b="0" dirty="0"/>
              <a:t> 2040 (1981 Mil) wordt geen rekening gehouden met </a:t>
            </a:r>
            <a:r>
              <a:rPr lang="nl-BE" b="1" dirty="0"/>
              <a:t>verliezen, rotaties of versterkingen</a:t>
            </a:r>
            <a:r>
              <a:rPr lang="nl-BE" b="0" dirty="0"/>
              <a:t>. </a:t>
            </a:r>
          </a:p>
          <a:p>
            <a:r>
              <a:rPr lang="nl-BE" b="0" dirty="0"/>
              <a:t>Het valt te verwachten dat de verliezen binnen de Medische Dienst (Wounded in Action, Killed in Action, Missing in Action) vele malen hoger zullen liggen dan tijdens de War on Terror, gezien de massale aanwezigheid van drones in de inzetzone en het feit dat hedendaagse tegenstanders de Conventies van Genève niet alleen naast zich neerleggen maar medisch personeel en installaties doelbewust viseren om de troepen te demotiveren en te destabiliseren.</a:t>
            </a:r>
          </a:p>
        </p:txBody>
      </p:sp>
      <p:sp>
        <p:nvSpPr>
          <p:cNvPr id="4" name="Slide Number Placeholder 3">
            <a:extLst>
              <a:ext uri="{FF2B5EF4-FFF2-40B4-BE49-F238E27FC236}">
                <a16:creationId xmlns:a16="http://schemas.microsoft.com/office/drawing/2014/main" id="{0629F6E2-99C8-812F-D16E-0453939CDD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F2C25-99DC-4E03-B761-F0DD23C54933}"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211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Het NATO Strategic Concept 2022 (NATO top Madrid) bepaalt hoe de NAVO haar lidstaten wil beschermen in een complexere veiligheidsomgeving, met Rusland als grootste directe dreiging, toenemende aandacht voor China, cyberdreigingen en een versterkte focus op collectieve verdediging en samenwerking.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Hybride oorlogsvoering probeert een land te destabiliseren zonder de grens van een klassieke oorlog duidelijk te overschrijden: cyberaanvallen, Desinformatie &amp; propaganda, Sabotage van infrastructuur &amp; militaire dreiging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r>
              <a:rPr lang="nl-BE" sz="1200" b="1" i="0" kern="1200" dirty="0">
                <a:solidFill>
                  <a:schemeClr val="tx1"/>
                </a:solidFill>
                <a:effectLst/>
                <a:latin typeface="+mn-lt"/>
                <a:ea typeface="+mn-ea"/>
                <a:cs typeface="+mn-cs"/>
              </a:rPr>
              <a:t>Drie kernopgaven:</a:t>
            </a:r>
            <a:r>
              <a:rPr lang="nl-BE" sz="1200" b="0" i="0" kern="1200" dirty="0">
                <a:solidFill>
                  <a:schemeClr val="tx1"/>
                </a:solidFill>
                <a:effectLst/>
                <a:latin typeface="+mn-lt"/>
                <a:ea typeface="+mn-ea"/>
                <a:cs typeface="+mn-cs"/>
              </a:rPr>
              <a:t> Het document focust op drie kerntaken:</a:t>
            </a:r>
          </a:p>
          <a:p>
            <a:pPr lvl="1"/>
            <a:r>
              <a:rPr lang="nl-BE" sz="1200" b="0" i="0" kern="1200" dirty="0">
                <a:solidFill>
                  <a:schemeClr val="tx1"/>
                </a:solidFill>
                <a:effectLst/>
                <a:latin typeface="+mn-lt"/>
                <a:ea typeface="+mn-ea"/>
                <a:cs typeface="+mn-cs"/>
              </a:rPr>
              <a:t>Afschrikking en verdediging</a:t>
            </a:r>
          </a:p>
          <a:p>
            <a:pPr lvl="1"/>
            <a:r>
              <a:rPr lang="nl-BE" sz="1200" b="0" i="0" kern="1200" dirty="0">
                <a:solidFill>
                  <a:schemeClr val="tx1"/>
                </a:solidFill>
                <a:effectLst/>
                <a:latin typeface="+mn-lt"/>
                <a:ea typeface="+mn-ea"/>
                <a:cs typeface="+mn-cs"/>
              </a:rPr>
              <a:t>Crisispreventie en -beheer</a:t>
            </a:r>
          </a:p>
          <a:p>
            <a:pPr lvl="1"/>
            <a:r>
              <a:rPr lang="nl-BE" sz="1200" b="0" i="0" kern="1200" dirty="0">
                <a:solidFill>
                  <a:schemeClr val="tx1"/>
                </a:solidFill>
                <a:effectLst/>
                <a:latin typeface="+mn-lt"/>
                <a:ea typeface="+mn-ea"/>
                <a:cs typeface="+mn-cs"/>
              </a:rPr>
              <a:t>Coöperatieve veiligheid</a:t>
            </a:r>
          </a:p>
          <a:p>
            <a:r>
              <a:rPr lang="en-BE" dirty="0"/>
              <a:t>Strategic Wargaming Exercises -&gt; NATO Family of Plans –&gt; Different Regional Plans -&gt; Different material and troops</a:t>
            </a:r>
          </a:p>
          <a:p>
            <a:endParaRPr lang="en-BE" dirty="0"/>
          </a:p>
          <a:p>
            <a:r>
              <a:rPr lang="en-BE" dirty="0"/>
              <a:t>National capability list </a:t>
            </a:r>
          </a:p>
          <a:p>
            <a:r>
              <a:rPr lang="en-BE" dirty="0"/>
              <a:t>	Air + Medical support </a:t>
            </a:r>
          </a:p>
          <a:p>
            <a:r>
              <a:rPr lang="en-BE" dirty="0"/>
              <a:t>	Land + Medical Support </a:t>
            </a:r>
          </a:p>
          <a:p>
            <a:r>
              <a:rPr lang="en-BE" dirty="0"/>
              <a:t>	Navy + Medical Support </a:t>
            </a:r>
          </a:p>
          <a:p>
            <a:r>
              <a:rPr lang="en-BE" dirty="0"/>
              <a:t>	Medical </a:t>
            </a:r>
          </a:p>
          <a:p>
            <a:endParaRPr lang="en-B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13</a:t>
            </a:fld>
            <a:endParaRPr lang="nl-NL"/>
          </a:p>
        </p:txBody>
      </p:sp>
    </p:spTree>
    <p:extLst>
      <p:ext uri="{BB962C8B-B14F-4D97-AF65-F5344CB8AC3E}">
        <p14:creationId xmlns:p14="http://schemas.microsoft.com/office/powerpoint/2010/main" val="144153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Art 5: Aanval op </a:t>
            </a:r>
          </a:p>
          <a:p>
            <a:r>
              <a:rPr lang="nl-BE" dirty="0"/>
              <a:t>Onze wetgeving bestaat voornamelijk enkel in vredestijd. Oorlogstijd is minimaal gedefinieerd, maar over crisistijd vind je niets in de definities</a:t>
            </a:r>
          </a:p>
          <a:p>
            <a:r>
              <a:rPr lang="nl-BE" dirty="0"/>
              <a:t>Defensie werkt samen met FOD Volksgezondheid voor </a:t>
            </a:r>
            <a:r>
              <a:rPr lang="nl-BE" dirty="0" err="1"/>
              <a:t>Medical</a:t>
            </a:r>
            <a:r>
              <a:rPr lang="nl-BE" dirty="0"/>
              <a:t> Action Plan: hoe kunnen we grote hoeveelheden slachtoffers opvangen, transport naar ons land: welke ziekenhuizen kunnen inschakelen, welke vormen van transport zijn er mogelijk? Hoe moet de </a:t>
            </a:r>
            <a:r>
              <a:rPr lang="nl-BE" dirty="0" err="1"/>
              <a:t>psychoscociale</a:t>
            </a:r>
            <a:r>
              <a:rPr lang="nl-BE" dirty="0"/>
              <a:t> hulpverlening verlopen? </a:t>
            </a:r>
          </a:p>
          <a:p>
            <a:r>
              <a:rPr lang="nl-BE" dirty="0"/>
              <a:t>Crisis situatie: te weinig ambulances (=&gt; bussen? Treinen?), stocks belangrijke medicatie </a:t>
            </a:r>
          </a:p>
        </p:txBody>
      </p:sp>
      <p:sp>
        <p:nvSpPr>
          <p:cNvPr id="4" name="Slide Number Placeholder 3"/>
          <p:cNvSpPr>
            <a:spLocks noGrp="1"/>
          </p:cNvSpPr>
          <p:nvPr>
            <p:ph type="sldNum" sz="quarter" idx="5"/>
          </p:nvPr>
        </p:nvSpPr>
        <p:spPr/>
        <p:txBody>
          <a:bodyPr/>
          <a:lstStyle/>
          <a:p>
            <a:fld id="{8D517078-DDB8-F240-B9DC-9F2A52BA44D7}" type="slidenum">
              <a:rPr lang="nl-NL" smtClean="0"/>
              <a:t>14</a:t>
            </a:fld>
            <a:endParaRPr lang="nl-NL"/>
          </a:p>
        </p:txBody>
      </p:sp>
    </p:spTree>
    <p:extLst>
      <p:ext uri="{BB962C8B-B14F-4D97-AF65-F5344CB8AC3E}">
        <p14:creationId xmlns:p14="http://schemas.microsoft.com/office/powerpoint/2010/main" val="1598772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kern="1200" dirty="0">
                <a:solidFill>
                  <a:schemeClr val="tx1"/>
                </a:solidFill>
                <a:effectLst/>
                <a:latin typeface="+mn-lt"/>
                <a:ea typeface="+mn-ea"/>
                <a:cs typeface="+mn-cs"/>
              </a:rPr>
              <a:t>NATO Force Model</a:t>
            </a:r>
            <a:r>
              <a:rPr lang="nl-BE" sz="1200" b="0" i="0" kern="1200" dirty="0">
                <a:solidFill>
                  <a:schemeClr val="tx1"/>
                </a:solidFill>
                <a:effectLst/>
                <a:latin typeface="+mn-lt"/>
                <a:ea typeface="+mn-ea"/>
                <a:cs typeface="+mn-cs"/>
              </a:rPr>
              <a:t> en de </a:t>
            </a:r>
            <a:r>
              <a:rPr lang="nl-BE" sz="1200" b="1" i="0" kern="1200" dirty="0">
                <a:solidFill>
                  <a:schemeClr val="tx1"/>
                </a:solidFill>
                <a:effectLst/>
                <a:latin typeface="+mn-lt"/>
                <a:ea typeface="+mn-ea"/>
                <a:cs typeface="+mn-cs"/>
              </a:rPr>
              <a:t>gereedheidstermijnen van eenheden</a:t>
            </a:r>
            <a:r>
              <a:rPr lang="nl-BE" sz="1200" b="0" i="0" kern="1200" dirty="0">
                <a:solidFill>
                  <a:schemeClr val="tx1"/>
                </a:solidFill>
                <a:effectLst/>
                <a:latin typeface="+mn-lt"/>
                <a:ea typeface="+mn-ea"/>
                <a:cs typeface="+mn-cs"/>
              </a:rPr>
              <a:t>.</a:t>
            </a:r>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15</a:t>
            </a:fld>
            <a:endParaRPr lang="nl-NL"/>
          </a:p>
        </p:txBody>
      </p:sp>
    </p:spTree>
    <p:extLst>
      <p:ext uri="{BB962C8B-B14F-4D97-AF65-F5344CB8AC3E}">
        <p14:creationId xmlns:p14="http://schemas.microsoft.com/office/powerpoint/2010/main" val="364974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227A3B-F50A-4CF7-AB6E-274BF1EB813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2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Het Militair Provinciecommando Antwerpen vormt de operationele brug tussen Defensie en de civiele autoriteiten voor crisisbeheer, noodplanning, reservistenwerking en militaire steun aan de samenleving</a:t>
            </a:r>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18</a:t>
            </a:fld>
            <a:endParaRPr lang="nl-NL"/>
          </a:p>
        </p:txBody>
      </p:sp>
    </p:spTree>
    <p:extLst>
      <p:ext uri="{BB962C8B-B14F-4D97-AF65-F5344CB8AC3E}">
        <p14:creationId xmlns:p14="http://schemas.microsoft.com/office/powerpoint/2010/main" val="2270445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sz="1200" dirty="0"/>
              <a:t>Preparation for resilience</a:t>
            </a:r>
          </a:p>
          <a:p>
            <a:r>
              <a:rPr lang="en-BE" sz="1200" dirty="0"/>
              <a:t>Preventive medicine</a:t>
            </a:r>
          </a:p>
          <a:p>
            <a:r>
              <a:rPr lang="en-BE" sz="1200" dirty="0"/>
              <a:t>Medical courses: stop the bleed, CPR, selfcare</a:t>
            </a:r>
          </a:p>
          <a:p>
            <a:r>
              <a:rPr lang="en-BE" sz="1200" dirty="0"/>
              <a:t>Blood donations </a:t>
            </a:r>
          </a:p>
          <a:p>
            <a:endParaRPr lang="nl-BE" dirty="0"/>
          </a:p>
        </p:txBody>
      </p:sp>
      <p:sp>
        <p:nvSpPr>
          <p:cNvPr id="4" name="Slide Number Placeholder 3"/>
          <p:cNvSpPr>
            <a:spLocks noGrp="1"/>
          </p:cNvSpPr>
          <p:nvPr>
            <p:ph type="sldNum" sz="quarter" idx="5"/>
          </p:nvPr>
        </p:nvSpPr>
        <p:spPr/>
        <p:txBody>
          <a:bodyPr/>
          <a:lstStyle/>
          <a:p>
            <a:fld id="{8D517078-DDB8-F240-B9DC-9F2A52BA44D7}" type="slidenum">
              <a:rPr lang="nl-NL" smtClean="0"/>
              <a:t>20</a:t>
            </a:fld>
            <a:endParaRPr lang="nl-NL"/>
          </a:p>
        </p:txBody>
      </p:sp>
    </p:spTree>
    <p:extLst>
      <p:ext uri="{BB962C8B-B14F-4D97-AF65-F5344CB8AC3E}">
        <p14:creationId xmlns:p14="http://schemas.microsoft.com/office/powerpoint/2010/main" val="28680509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396153" y="1122363"/>
            <a:ext cx="6604355" cy="2387600"/>
          </a:xfrm>
        </p:spPr>
        <p:txBody>
          <a:bodyPr anchor="b">
            <a:normAutofit/>
          </a:bodyPr>
          <a:lstStyle>
            <a:lvl1pPr algn="l">
              <a:defRPr sz="4000"/>
            </a:lvl1pPr>
          </a:lstStyle>
          <a:p>
            <a:r>
              <a:rPr lang="nl-NL" dirty="0"/>
              <a:t>Titel presentatie</a:t>
            </a:r>
          </a:p>
        </p:txBody>
      </p:sp>
      <p:sp>
        <p:nvSpPr>
          <p:cNvPr id="3" name="Ondertitel 2"/>
          <p:cNvSpPr>
            <a:spLocks noGrp="1"/>
          </p:cNvSpPr>
          <p:nvPr>
            <p:ph type="subTitle" idx="1" hasCustomPrompt="1"/>
          </p:nvPr>
        </p:nvSpPr>
        <p:spPr>
          <a:xfrm>
            <a:off x="4396154" y="3602038"/>
            <a:ext cx="6604354" cy="1655762"/>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 - Datum</a:t>
            </a:r>
          </a:p>
        </p:txBody>
      </p:sp>
      <p:sp>
        <p:nvSpPr>
          <p:cNvPr id="4" name="Tekstvak 3">
            <a:extLst>
              <a:ext uri="{FF2B5EF4-FFF2-40B4-BE49-F238E27FC236}">
                <a16:creationId xmlns:a16="http://schemas.microsoft.com/office/drawing/2014/main" id="{38CF93DE-2845-DC4A-BD4A-C0A4C4B58173}"/>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latin typeface="Aptos" panose="020B0004020202020204" pitchFamily="34" charset="0"/>
              </a:rPr>
              <a:pPr algn="ctr"/>
              <a:t>‹#›</a:t>
            </a:fld>
            <a:endParaRPr lang="nl-BE" sz="1100" dirty="0">
              <a:latin typeface="Aptos" panose="020B0004020202020204" pitchFamily="34" charset="0"/>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96290" y="983455"/>
            <a:ext cx="9504219" cy="1325563"/>
          </a:xfrm>
        </p:spPr>
        <p:txBody>
          <a:bodyPr/>
          <a:lstStyle>
            <a:lvl1pPr>
              <a:defRPr b="1" i="0">
                <a:latin typeface="Aptos" panose="020B0004020202020204" pitchFamily="34" charset="0"/>
                <a:ea typeface="Aptos" panose="020B0004020202020204" pitchFamily="34" charset="0"/>
                <a:cs typeface="Aptos" panose="020B0004020202020204" pitchFamily="34" charset="0"/>
              </a:defRPr>
            </a:lvl1pPr>
          </a:lstStyle>
          <a:p>
            <a:r>
              <a:rPr lang="nl-NL" dirty="0"/>
              <a:t>Titel slide</a:t>
            </a:r>
          </a:p>
        </p:txBody>
      </p:sp>
      <p:sp>
        <p:nvSpPr>
          <p:cNvPr id="3" name="Tijdelijke aanduiding voor inhoud 2"/>
          <p:cNvSpPr>
            <a:spLocks noGrp="1"/>
          </p:cNvSpPr>
          <p:nvPr>
            <p:ph idx="1"/>
          </p:nvPr>
        </p:nvSpPr>
        <p:spPr>
          <a:xfrm>
            <a:off x="1496290" y="2309017"/>
            <a:ext cx="9504219" cy="3867945"/>
          </a:xfrm>
        </p:spPr>
        <p:txBody>
          <a:bodyPr/>
          <a:lstStyle>
            <a:lvl1pPr marL="0" indent="0">
              <a:buNone/>
              <a:defRPr sz="2400">
                <a:latin typeface="Aptos" panose="020B0004020202020204" pitchFamily="34" charset="0"/>
                <a:ea typeface="Aptos" panose="020B0004020202020204" pitchFamily="34" charset="0"/>
                <a:cs typeface="Aptos" panose="020B0004020202020204" pitchFamily="34" charset="0"/>
              </a:defRPr>
            </a:lvl1pPr>
            <a:lvl2pPr>
              <a:defRPr>
                <a:latin typeface="Aptos" panose="020B0004020202020204" pitchFamily="34" charset="0"/>
                <a:ea typeface="Aptos" panose="020B0004020202020204" pitchFamily="34" charset="0"/>
                <a:cs typeface="Aptos" panose="020B0004020202020204" pitchFamily="34" charset="0"/>
              </a:defRPr>
            </a:lvl2pPr>
            <a:lvl3pPr>
              <a:defRPr>
                <a:latin typeface="Aptos" panose="020B0004020202020204" pitchFamily="34" charset="0"/>
                <a:ea typeface="Aptos" panose="020B0004020202020204" pitchFamily="34" charset="0"/>
                <a:cs typeface="Aptos" panose="020B0004020202020204" pitchFamily="34" charset="0"/>
              </a:defRPr>
            </a:lvl3pPr>
          </a:lstStyle>
          <a:p>
            <a:pPr lvl="0"/>
            <a:r>
              <a:rPr lang="nl-NL" dirty="0"/>
              <a:t>Klikken om de tekststijl van het model te bewerken</a:t>
            </a:r>
          </a:p>
          <a:p>
            <a:pPr lvl="1"/>
            <a:r>
              <a:rPr lang="nl-NL" dirty="0"/>
              <a:t>Tweede niveau</a:t>
            </a:r>
          </a:p>
          <a:p>
            <a:pPr lvl="2"/>
            <a:r>
              <a:rPr lang="nl-NL" dirty="0"/>
              <a:t>Derde niveau</a:t>
            </a:r>
          </a:p>
        </p:txBody>
      </p:sp>
      <p:sp>
        <p:nvSpPr>
          <p:cNvPr id="4" name="Tekstvak 3">
            <a:extLst>
              <a:ext uri="{FF2B5EF4-FFF2-40B4-BE49-F238E27FC236}">
                <a16:creationId xmlns:a16="http://schemas.microsoft.com/office/drawing/2014/main" id="{88A6788D-310C-84F2-74D4-3E4BA84BAAF6}"/>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latin typeface="Aptos" panose="020B0004020202020204" pitchFamily="34" charset="0"/>
              </a:rPr>
              <a:pPr algn="ctr"/>
              <a:t>‹#›</a:t>
            </a:fld>
            <a:endParaRPr lang="nl-BE" sz="1100" dirty="0">
              <a:latin typeface="Aptos" panose="020B0004020202020204" pitchFamily="34" charset="0"/>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96290" y="983455"/>
            <a:ext cx="9504219" cy="1325563"/>
          </a:xfrm>
        </p:spPr>
        <p:txBody>
          <a:bodyPr/>
          <a:lstStyle/>
          <a:p>
            <a:r>
              <a:rPr lang="nl-NL" dirty="0"/>
              <a:t>Titel slide</a:t>
            </a:r>
          </a:p>
        </p:txBody>
      </p:sp>
      <p:sp>
        <p:nvSpPr>
          <p:cNvPr id="3" name="Tijdelijke aanduiding voor inhoud 2"/>
          <p:cNvSpPr>
            <a:spLocks noGrp="1"/>
          </p:cNvSpPr>
          <p:nvPr>
            <p:ph idx="1"/>
          </p:nvPr>
        </p:nvSpPr>
        <p:spPr>
          <a:xfrm>
            <a:off x="1496290" y="2309017"/>
            <a:ext cx="9504219" cy="3867945"/>
          </a:xfrm>
        </p:spPr>
        <p:txBody>
          <a:bodyPr/>
          <a:lstStyle>
            <a:lvl1pPr marL="0" indent="0">
              <a:buNone/>
              <a:defRPr sz="2400">
                <a:latin typeface="Aptos" panose="020B0004020202020204" pitchFamily="34" charset="0"/>
                <a:ea typeface="Aptos" panose="020B0004020202020204" pitchFamily="34" charset="0"/>
                <a:cs typeface="Aptos" panose="020B0004020202020204" pitchFamily="34" charset="0"/>
              </a:defRPr>
            </a:lvl1pPr>
            <a:lvl2pPr>
              <a:defRPr>
                <a:latin typeface="Aptos" panose="020B0004020202020204" pitchFamily="34" charset="0"/>
                <a:ea typeface="Aptos" panose="020B0004020202020204" pitchFamily="34" charset="0"/>
                <a:cs typeface="Aptos" panose="020B0004020202020204" pitchFamily="34" charset="0"/>
              </a:defRPr>
            </a:lvl2pPr>
            <a:lvl3pPr>
              <a:defRPr>
                <a:latin typeface="Aptos" panose="020B0004020202020204" pitchFamily="34" charset="0"/>
                <a:ea typeface="Aptos" panose="020B0004020202020204" pitchFamily="34" charset="0"/>
                <a:cs typeface="Aptos" panose="020B0004020202020204" pitchFamily="34" charset="0"/>
              </a:defRPr>
            </a:lvl3pPr>
          </a:lstStyle>
          <a:p>
            <a:pPr lvl="0"/>
            <a:r>
              <a:rPr lang="nl-NL" dirty="0"/>
              <a:t>Klikken om de tekststijl van het model te bewerken</a:t>
            </a:r>
          </a:p>
          <a:p>
            <a:pPr lvl="1"/>
            <a:r>
              <a:rPr lang="nl-NL" dirty="0"/>
              <a:t>Tweede niveau</a:t>
            </a:r>
          </a:p>
          <a:p>
            <a:pPr lvl="2"/>
            <a:r>
              <a:rPr lang="nl-NL" dirty="0"/>
              <a:t>Derde niveau</a:t>
            </a:r>
          </a:p>
        </p:txBody>
      </p:sp>
      <p:sp>
        <p:nvSpPr>
          <p:cNvPr id="4" name="Tekstvak 3">
            <a:extLst>
              <a:ext uri="{FF2B5EF4-FFF2-40B4-BE49-F238E27FC236}">
                <a16:creationId xmlns:a16="http://schemas.microsoft.com/office/drawing/2014/main" id="{9FE25042-DFA7-489C-55CA-547388965965}"/>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latin typeface="Aptos" panose="020B0004020202020204" pitchFamily="34" charset="0"/>
              </a:rPr>
              <a:pPr algn="ctr"/>
              <a:t>‹#›</a:t>
            </a:fld>
            <a:endParaRPr lang="nl-BE" sz="1100" dirty="0">
              <a:latin typeface="Aptos" panose="020B00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96290" y="983455"/>
            <a:ext cx="9504219" cy="1325563"/>
          </a:xfrm>
        </p:spPr>
        <p:txBody>
          <a:bodyPr/>
          <a:lstStyle/>
          <a:p>
            <a:r>
              <a:rPr lang="nl-NL" dirty="0"/>
              <a:t>Titel slide</a:t>
            </a:r>
          </a:p>
        </p:txBody>
      </p:sp>
      <p:sp>
        <p:nvSpPr>
          <p:cNvPr id="3" name="Tijdelijke aanduiding voor inhoud 2"/>
          <p:cNvSpPr>
            <a:spLocks noGrp="1"/>
          </p:cNvSpPr>
          <p:nvPr>
            <p:ph idx="1"/>
          </p:nvPr>
        </p:nvSpPr>
        <p:spPr>
          <a:xfrm>
            <a:off x="1496290" y="2309017"/>
            <a:ext cx="9504219" cy="3867945"/>
          </a:xfrm>
        </p:spPr>
        <p:txBody>
          <a:bodyPr/>
          <a:lstStyle>
            <a:lvl1pPr marL="0" indent="0">
              <a:buNone/>
              <a:defRPr sz="2400">
                <a:latin typeface="Aptos" panose="020B0004020202020204" pitchFamily="34" charset="0"/>
                <a:ea typeface="Aptos" panose="020B0004020202020204" pitchFamily="34" charset="0"/>
                <a:cs typeface="Aptos" panose="020B0004020202020204" pitchFamily="34" charset="0"/>
              </a:defRPr>
            </a:lvl1pPr>
            <a:lvl2pPr>
              <a:defRPr>
                <a:latin typeface="Aptos" panose="020B0004020202020204" pitchFamily="34" charset="0"/>
                <a:ea typeface="Aptos" panose="020B0004020202020204" pitchFamily="34" charset="0"/>
                <a:cs typeface="Aptos" panose="020B0004020202020204" pitchFamily="34" charset="0"/>
              </a:defRPr>
            </a:lvl2pPr>
            <a:lvl3pPr>
              <a:defRPr>
                <a:latin typeface="Aptos" panose="020B0004020202020204" pitchFamily="34" charset="0"/>
                <a:ea typeface="Aptos" panose="020B0004020202020204" pitchFamily="34" charset="0"/>
                <a:cs typeface="Aptos" panose="020B0004020202020204" pitchFamily="34" charset="0"/>
              </a:defRPr>
            </a:lvl3pPr>
          </a:lstStyle>
          <a:p>
            <a:pPr lvl="0"/>
            <a:r>
              <a:rPr lang="nl-NL" dirty="0"/>
              <a:t>Klikken om de tekststijl van het model te bewerken</a:t>
            </a:r>
          </a:p>
          <a:p>
            <a:pPr lvl="1"/>
            <a:r>
              <a:rPr lang="nl-NL" dirty="0"/>
              <a:t>Tweede niveau</a:t>
            </a:r>
          </a:p>
          <a:p>
            <a:pPr lvl="2"/>
            <a:r>
              <a:rPr lang="nl-NL" dirty="0"/>
              <a:t>Derde niveau</a:t>
            </a:r>
          </a:p>
        </p:txBody>
      </p:sp>
      <p:sp>
        <p:nvSpPr>
          <p:cNvPr id="4" name="Tekstvak 3">
            <a:extLst>
              <a:ext uri="{FF2B5EF4-FFF2-40B4-BE49-F238E27FC236}">
                <a16:creationId xmlns:a16="http://schemas.microsoft.com/office/drawing/2014/main" id="{C025224D-743D-8635-43C2-0F1CFAE0E383}"/>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latin typeface="Aptos" panose="020B0004020202020204" pitchFamily="34" charset="0"/>
              </a:rPr>
              <a:pPr algn="ctr"/>
              <a:t>‹#›</a:t>
            </a:fld>
            <a:endParaRPr lang="nl-BE" sz="1100" dirty="0">
              <a:latin typeface="Aptos" panose="020B00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96290" y="983455"/>
            <a:ext cx="9504219" cy="4355461"/>
          </a:xfrm>
        </p:spPr>
        <p:txBody>
          <a:bodyPr/>
          <a:lstStyle>
            <a:lvl1pPr algn="ctr">
              <a:defRPr>
                <a:solidFill>
                  <a:schemeClr val="bg1"/>
                </a:solidFill>
              </a:defRPr>
            </a:lvl1pPr>
          </a:lstStyle>
          <a:p>
            <a:r>
              <a:rPr lang="nl-NL" dirty="0"/>
              <a:t>Titel slide</a:t>
            </a:r>
          </a:p>
        </p:txBody>
      </p:sp>
      <p:sp>
        <p:nvSpPr>
          <p:cNvPr id="3" name="Tekstvak 2">
            <a:extLst>
              <a:ext uri="{FF2B5EF4-FFF2-40B4-BE49-F238E27FC236}">
                <a16:creationId xmlns:a16="http://schemas.microsoft.com/office/drawing/2014/main" id="{11F2E69D-8B24-AAAC-7C03-9CF2043BA863}"/>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solidFill>
                  <a:schemeClr val="bg1"/>
                </a:solidFill>
                <a:latin typeface="Aptos" panose="020B0004020202020204" pitchFamily="34" charset="0"/>
              </a:rPr>
              <a:pPr algn="ctr"/>
              <a:t>‹#›</a:t>
            </a:fld>
            <a:endParaRPr lang="nl-BE" sz="1100" dirty="0">
              <a:solidFill>
                <a:schemeClr val="bg1"/>
              </a:solidFill>
              <a:latin typeface="Aptos" panose="020B00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el 1"/>
          <p:cNvSpPr>
            <a:spLocks noGrp="1"/>
          </p:cNvSpPr>
          <p:nvPr>
            <p:ph type="title" hasCustomPrompt="1"/>
          </p:nvPr>
        </p:nvSpPr>
        <p:spPr>
          <a:xfrm>
            <a:off x="1496290" y="983455"/>
            <a:ext cx="9504219" cy="4355461"/>
          </a:xfrm>
        </p:spPr>
        <p:txBody>
          <a:bodyPr/>
          <a:lstStyle>
            <a:lvl1pPr algn="ctr">
              <a:defRPr>
                <a:solidFill>
                  <a:schemeClr val="bg1"/>
                </a:solidFill>
              </a:defRPr>
            </a:lvl1pPr>
          </a:lstStyle>
          <a:p>
            <a:r>
              <a:rPr lang="nl-NL" dirty="0"/>
              <a:t>Titel slide</a:t>
            </a:r>
          </a:p>
        </p:txBody>
      </p:sp>
      <p:sp>
        <p:nvSpPr>
          <p:cNvPr id="2" name="Tekstvak 1">
            <a:extLst>
              <a:ext uri="{FF2B5EF4-FFF2-40B4-BE49-F238E27FC236}">
                <a16:creationId xmlns:a16="http://schemas.microsoft.com/office/drawing/2014/main" id="{4A45B821-EC17-CAD9-1B35-7198AB7D0534}"/>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solidFill>
                  <a:schemeClr val="bg1"/>
                </a:solidFill>
                <a:latin typeface="Aptos" panose="020B0004020202020204" pitchFamily="34" charset="0"/>
              </a:rPr>
              <a:pPr algn="ctr"/>
              <a:t>‹#›</a:t>
            </a:fld>
            <a:endParaRPr lang="nl-BE" sz="1100" dirty="0">
              <a:solidFill>
                <a:schemeClr val="bg1"/>
              </a:solidFill>
              <a:latin typeface="Aptos" panose="020B00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el 1"/>
          <p:cNvSpPr>
            <a:spLocks noGrp="1"/>
          </p:cNvSpPr>
          <p:nvPr>
            <p:ph type="title" hasCustomPrompt="1"/>
          </p:nvPr>
        </p:nvSpPr>
        <p:spPr>
          <a:xfrm>
            <a:off x="1496290" y="983455"/>
            <a:ext cx="9504219" cy="4355461"/>
          </a:xfrm>
        </p:spPr>
        <p:txBody>
          <a:bodyPr/>
          <a:lstStyle>
            <a:lvl1pPr algn="ctr">
              <a:defRPr>
                <a:solidFill>
                  <a:schemeClr val="bg1"/>
                </a:solidFill>
              </a:defRPr>
            </a:lvl1pPr>
          </a:lstStyle>
          <a:p>
            <a:r>
              <a:rPr lang="nl-NL" dirty="0"/>
              <a:t>Titel slide</a:t>
            </a:r>
          </a:p>
        </p:txBody>
      </p:sp>
      <p:sp>
        <p:nvSpPr>
          <p:cNvPr id="2" name="Tekstvak 1">
            <a:extLst>
              <a:ext uri="{FF2B5EF4-FFF2-40B4-BE49-F238E27FC236}">
                <a16:creationId xmlns:a16="http://schemas.microsoft.com/office/drawing/2014/main" id="{16A73368-B784-A059-24C8-9963C8E23F33}"/>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solidFill>
                  <a:schemeClr val="bg1"/>
                </a:solidFill>
                <a:latin typeface="Aptos" panose="020B0004020202020204" pitchFamily="34" charset="0"/>
              </a:rPr>
              <a:pPr algn="ctr"/>
              <a:t>‹#›</a:t>
            </a:fld>
            <a:endParaRPr lang="nl-BE" sz="1100" dirty="0">
              <a:solidFill>
                <a:schemeClr val="bg1"/>
              </a:solidFill>
              <a:latin typeface="Aptos" panose="020B00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16A73368-B784-A059-24C8-9963C8E23F33}"/>
              </a:ext>
            </a:extLst>
          </p:cNvPr>
          <p:cNvSpPr txBox="1"/>
          <p:nvPr userDrawn="1"/>
        </p:nvSpPr>
        <p:spPr>
          <a:xfrm>
            <a:off x="11571436" y="171803"/>
            <a:ext cx="620564" cy="261610"/>
          </a:xfrm>
          <a:prstGeom prst="rect">
            <a:avLst/>
          </a:prstGeom>
          <a:noFill/>
        </p:spPr>
        <p:txBody>
          <a:bodyPr wrap="square" rtlCol="0">
            <a:spAutoFit/>
          </a:bodyPr>
          <a:lstStyle/>
          <a:p>
            <a:pPr algn="ctr"/>
            <a:fld id="{60194518-32B9-4169-B106-84A63410630B}" type="slidenum">
              <a:rPr lang="nl-BE" sz="1100" smtClean="0">
                <a:solidFill>
                  <a:schemeClr val="bg1"/>
                </a:solidFill>
                <a:latin typeface="Aptos" panose="020B0004020202020204" pitchFamily="34" charset="0"/>
              </a:rPr>
              <a:pPr algn="ctr"/>
              <a:t>‹#›</a:t>
            </a:fld>
            <a:endParaRPr lang="nl-BE" sz="1100" dirty="0">
              <a:solidFill>
                <a:schemeClr val="bg1"/>
              </a:solidFill>
              <a:latin typeface="Aptos" panose="020B0004020202020204" pitchFamily="34" charset="0"/>
            </a:endParaRPr>
          </a:p>
        </p:txBody>
      </p:sp>
      <p:sp>
        <p:nvSpPr>
          <p:cNvPr id="3" name="Tekstvak 2">
            <a:extLst>
              <a:ext uri="{FF2B5EF4-FFF2-40B4-BE49-F238E27FC236}">
                <a16:creationId xmlns:a16="http://schemas.microsoft.com/office/drawing/2014/main" id="{628EC612-AB2F-CA83-2771-42FB1F693D5B}"/>
              </a:ext>
            </a:extLst>
          </p:cNvPr>
          <p:cNvSpPr txBox="1"/>
          <p:nvPr userDrawn="1"/>
        </p:nvSpPr>
        <p:spPr>
          <a:xfrm>
            <a:off x="3329152" y="2299594"/>
            <a:ext cx="5533696" cy="584775"/>
          </a:xfrm>
          <a:prstGeom prst="rect">
            <a:avLst/>
          </a:prstGeom>
          <a:noFill/>
        </p:spPr>
        <p:txBody>
          <a:bodyPr wrap="square" rtlCol="0">
            <a:spAutoFit/>
          </a:bodyPr>
          <a:lstStyle/>
          <a:p>
            <a:pPr algn="ctr"/>
            <a:r>
              <a:rPr lang="nl-BE" sz="3200" dirty="0">
                <a:solidFill>
                  <a:schemeClr val="bg1"/>
                </a:solidFill>
                <a:latin typeface="Aptos" panose="020B0004020202020204" pitchFamily="34" charset="0"/>
              </a:rPr>
              <a:t>Volg ons op </a:t>
            </a:r>
            <a:r>
              <a:rPr lang="nl-BE" sz="3200" b="1" dirty="0">
                <a:solidFill>
                  <a:schemeClr val="bg1"/>
                </a:solidFill>
                <a:latin typeface="Aptos" panose="020B0004020202020204" pitchFamily="34" charset="0"/>
              </a:rPr>
              <a:t>zas.be</a:t>
            </a:r>
            <a:r>
              <a:rPr lang="nl-BE" sz="3200" dirty="0">
                <a:solidFill>
                  <a:schemeClr val="bg1"/>
                </a:solidFill>
                <a:latin typeface="Aptos" panose="020B0004020202020204" pitchFamily="34" charset="0"/>
              </a:rPr>
              <a:t> en</a:t>
            </a:r>
            <a:endParaRPr lang="nl-BE" sz="3200" b="1" dirty="0">
              <a:solidFill>
                <a:schemeClr val="bg1"/>
              </a:solidFill>
              <a:latin typeface="Aptos" panose="020B0004020202020204" pitchFamily="34" charset="0"/>
            </a:endParaRPr>
          </a:p>
        </p:txBody>
      </p:sp>
      <p:grpSp>
        <p:nvGrpSpPr>
          <p:cNvPr id="5" name="Groep 4">
            <a:extLst>
              <a:ext uri="{FF2B5EF4-FFF2-40B4-BE49-F238E27FC236}">
                <a16:creationId xmlns:a16="http://schemas.microsoft.com/office/drawing/2014/main" id="{599A4483-5B2E-4A75-2D02-E17E4011F984}"/>
              </a:ext>
            </a:extLst>
          </p:cNvPr>
          <p:cNvGrpSpPr/>
          <p:nvPr userDrawn="1"/>
        </p:nvGrpSpPr>
        <p:grpSpPr>
          <a:xfrm>
            <a:off x="4828230" y="3120278"/>
            <a:ext cx="2535540" cy="789410"/>
            <a:chOff x="4614124" y="3515709"/>
            <a:chExt cx="3063604" cy="953816"/>
          </a:xfrm>
        </p:grpSpPr>
        <p:pic>
          <p:nvPicPr>
            <p:cNvPr id="6" name="Afbeelding 5" descr="Afbeelding met logo, symbool, Lettertype, Graphics&#10;&#10;Automatisch gegenereerde beschrijving">
              <a:extLst>
                <a:ext uri="{FF2B5EF4-FFF2-40B4-BE49-F238E27FC236}">
                  <a16:creationId xmlns:a16="http://schemas.microsoft.com/office/drawing/2014/main" id="{0D887EA4-6EC2-17C0-684F-2521093B1C7F}"/>
                </a:ext>
              </a:extLst>
            </p:cNvPr>
            <p:cNvPicPr>
              <a:picLocks noChangeAspect="1"/>
            </p:cNvPicPr>
            <p:nvPr/>
          </p:nvPicPr>
          <p:blipFill rotWithShape="1">
            <a:blip r:embed="rId3"/>
            <a:srcRect l="28308" t="26273" r="29236" b="29441"/>
            <a:stretch/>
          </p:blipFill>
          <p:spPr>
            <a:xfrm>
              <a:off x="4614124" y="3515710"/>
              <a:ext cx="914400" cy="953815"/>
            </a:xfrm>
            <a:prstGeom prst="rect">
              <a:avLst/>
            </a:prstGeom>
          </p:spPr>
        </p:pic>
        <p:pic>
          <p:nvPicPr>
            <p:cNvPr id="7" name="Afbeelding 6" descr="Afbeelding met cirkel, Graphics, schermopname, symbool&#10;&#10;Automatisch gegenereerde beschrijving">
              <a:extLst>
                <a:ext uri="{FF2B5EF4-FFF2-40B4-BE49-F238E27FC236}">
                  <a16:creationId xmlns:a16="http://schemas.microsoft.com/office/drawing/2014/main" id="{FC5F1001-72EC-99E4-1920-F96397339C31}"/>
                </a:ext>
              </a:extLst>
            </p:cNvPr>
            <p:cNvPicPr>
              <a:picLocks noChangeAspect="1"/>
            </p:cNvPicPr>
            <p:nvPr/>
          </p:nvPicPr>
          <p:blipFill rotWithShape="1">
            <a:blip r:embed="rId4"/>
            <a:srcRect l="28986" t="26735" r="28594" b="29017"/>
            <a:stretch/>
          </p:blipFill>
          <p:spPr>
            <a:xfrm>
              <a:off x="5678215" y="3515710"/>
              <a:ext cx="914400" cy="953815"/>
            </a:xfrm>
            <a:prstGeom prst="rect">
              <a:avLst/>
            </a:prstGeom>
          </p:spPr>
        </p:pic>
        <p:pic>
          <p:nvPicPr>
            <p:cNvPr id="8" name="Afbeelding 7" descr="Afbeelding met logo, symbool, Graphics, schermopname&#10;&#10;Automatisch gegenereerde beschrijving">
              <a:extLst>
                <a:ext uri="{FF2B5EF4-FFF2-40B4-BE49-F238E27FC236}">
                  <a16:creationId xmlns:a16="http://schemas.microsoft.com/office/drawing/2014/main" id="{9F84AAC1-9CCA-DD90-5FF0-65A0A3954A97}"/>
                </a:ext>
              </a:extLst>
            </p:cNvPr>
            <p:cNvPicPr>
              <a:picLocks noChangeAspect="1"/>
            </p:cNvPicPr>
            <p:nvPr/>
          </p:nvPicPr>
          <p:blipFill rotWithShape="1">
            <a:blip r:embed="rId5"/>
            <a:srcRect l="26842" t="25831" r="27715" b="29920"/>
            <a:stretch/>
          </p:blipFill>
          <p:spPr>
            <a:xfrm>
              <a:off x="6698179" y="3515709"/>
              <a:ext cx="979549" cy="953815"/>
            </a:xfrm>
            <a:prstGeom prst="rect">
              <a:avLst/>
            </a:prstGeom>
          </p:spPr>
        </p:pic>
      </p:grpSp>
    </p:spTree>
    <p:extLst>
      <p:ext uri="{BB962C8B-B14F-4D97-AF65-F5344CB8AC3E}">
        <p14:creationId xmlns:p14="http://schemas.microsoft.com/office/powerpoint/2010/main" val="1913377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524371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0D216-6DCD-4D0A-9351-1286BF684F2E}" type="datetimeFigureOut">
              <a:rPr lang="nl-BE" smtClean="0"/>
              <a:t>14/09/2026</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F8A3A119-7145-4EC1-A135-0B0C6C0E9B55}" type="slidenum">
              <a:rPr lang="nl-BE" smtClean="0"/>
              <a:t>‹#›</a:t>
            </a:fld>
            <a:endParaRPr lang="nl-BE"/>
          </a:p>
        </p:txBody>
      </p:sp>
    </p:spTree>
    <p:extLst>
      <p:ext uri="{BB962C8B-B14F-4D97-AF65-F5344CB8AC3E}">
        <p14:creationId xmlns:p14="http://schemas.microsoft.com/office/powerpoint/2010/main" val="3225682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496290" y="983456"/>
            <a:ext cx="9504219" cy="1325563"/>
          </a:xfrm>
          <a:prstGeom prst="rect">
            <a:avLst/>
          </a:prstGeom>
        </p:spPr>
        <p:txBody>
          <a:bodyPr vert="horz" lIns="91440" tIns="45720" rIns="91440" bIns="45720" rtlCol="0" anchor="ctr">
            <a:normAutofit/>
          </a:bodyPr>
          <a:lstStyle/>
          <a:p>
            <a:r>
              <a:rPr lang="nl-NL" dirty="0"/>
              <a:t>Klikken om de titelstijl van het model te bewerken</a:t>
            </a:r>
          </a:p>
        </p:txBody>
      </p:sp>
      <p:sp>
        <p:nvSpPr>
          <p:cNvPr id="3" name="Tijdelijke aanduiding voor tekst 2"/>
          <p:cNvSpPr>
            <a:spLocks noGrp="1"/>
          </p:cNvSpPr>
          <p:nvPr>
            <p:ph type="body" idx="1"/>
          </p:nvPr>
        </p:nvSpPr>
        <p:spPr>
          <a:xfrm>
            <a:off x="1496290" y="2309019"/>
            <a:ext cx="9504219" cy="3867944"/>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p:txBody>
      </p:sp>
    </p:spTree>
    <p:extLst>
      <p:ext uri="{BB962C8B-B14F-4D97-AF65-F5344CB8AC3E}">
        <p14:creationId xmlns:p14="http://schemas.microsoft.com/office/powerpoint/2010/main" val="26933249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Lst>
  <p:hf hdr="0" ftr="0" dt="0"/>
  <p:txStyles>
    <p:titleStyle>
      <a:lvl1pPr algn="l" defTabSz="914400" rtl="0" eaLnBrk="1" latinLnBrk="0" hangingPunct="1">
        <a:lnSpc>
          <a:spcPct val="90000"/>
        </a:lnSpc>
        <a:spcBef>
          <a:spcPct val="0"/>
        </a:spcBef>
        <a:buNone/>
        <a:defRPr sz="4000" b="1" i="0" kern="1200">
          <a:solidFill>
            <a:srgbClr val="08453C"/>
          </a:solidFill>
          <a:latin typeface="Aptos" panose="020B0004020202020204" pitchFamily="34" charset="0"/>
          <a:ea typeface="Aptos" panose="020B0004020202020204" pitchFamily="34" charset="0"/>
          <a:cs typeface="Aptos" panose="020B0004020202020204" pitchFamily="34" charset="0"/>
        </a:defRPr>
      </a:lvl1pPr>
    </p:titleStyle>
    <p:bodyStyle>
      <a:lvl1pPr marL="0" indent="0" algn="l" defTabSz="914400" rtl="0" eaLnBrk="1" latinLnBrk="0" hangingPunct="1">
        <a:lnSpc>
          <a:spcPct val="90000"/>
        </a:lnSpc>
        <a:spcBef>
          <a:spcPts val="1000"/>
        </a:spcBef>
        <a:buClr>
          <a:srgbClr val="EF4123"/>
        </a:buClr>
        <a:buFont typeface="Arial"/>
        <a:buNone/>
        <a:defRPr sz="2800" b="0" kern="1200">
          <a:solidFill>
            <a:srgbClr val="08453C"/>
          </a:solidFill>
          <a:latin typeface="Aptos" panose="020B0004020202020204" pitchFamily="34" charset="0"/>
          <a:ea typeface="Aptos" panose="020B0004020202020204" pitchFamily="34" charset="0"/>
          <a:cs typeface="Aptos" panose="020B0004020202020204" pitchFamily="34" charset="0"/>
        </a:defRPr>
      </a:lvl1pPr>
      <a:lvl2pPr marL="685800" indent="-228600" algn="l" defTabSz="914400" rtl="0" eaLnBrk="1" latinLnBrk="0" hangingPunct="1">
        <a:lnSpc>
          <a:spcPct val="90000"/>
        </a:lnSpc>
        <a:spcBef>
          <a:spcPts val="500"/>
        </a:spcBef>
        <a:buClr>
          <a:srgbClr val="EF4123"/>
        </a:buClr>
        <a:buFont typeface="Arial"/>
        <a:buChar char="•"/>
        <a:defRPr sz="2400" b="0" kern="1200">
          <a:solidFill>
            <a:srgbClr val="08453C"/>
          </a:solidFill>
          <a:latin typeface="Aptos" panose="020B0004020202020204" pitchFamily="34" charset="0"/>
          <a:ea typeface="Aptos" panose="020B0004020202020204" pitchFamily="34" charset="0"/>
          <a:cs typeface="Aptos" panose="020B0004020202020204" pitchFamily="34" charset="0"/>
        </a:defRPr>
      </a:lvl2pPr>
      <a:lvl3pPr marL="1143000" indent="-228600" algn="l" defTabSz="914400" rtl="0" eaLnBrk="1" latinLnBrk="0" hangingPunct="1">
        <a:lnSpc>
          <a:spcPct val="90000"/>
        </a:lnSpc>
        <a:spcBef>
          <a:spcPts val="500"/>
        </a:spcBef>
        <a:buClr>
          <a:srgbClr val="EF4123"/>
        </a:buClr>
        <a:buFont typeface="Arial"/>
        <a:buChar char="•"/>
        <a:defRPr sz="2000" b="0" kern="1200">
          <a:solidFill>
            <a:srgbClr val="08453C"/>
          </a:solidFill>
          <a:latin typeface="Aptos" panose="020B0004020202020204" pitchFamily="34" charset="0"/>
          <a:ea typeface="Aptos" panose="020B0004020202020204" pitchFamily="34" charset="0"/>
          <a:cs typeface="Aptos" panose="020B00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rgbClr val="08453C"/>
          </a:solidFill>
          <a:latin typeface="Gill Sans" charset="0"/>
          <a:ea typeface="Gill Sans" charset="0"/>
          <a:cs typeface="Gill Sans" charset="0"/>
        </a:defRPr>
      </a:lvl4pPr>
      <a:lvl5pPr marL="2057400" indent="-228600" algn="l" defTabSz="914400" rtl="0" eaLnBrk="1" latinLnBrk="0" hangingPunct="1">
        <a:lnSpc>
          <a:spcPct val="90000"/>
        </a:lnSpc>
        <a:spcBef>
          <a:spcPts val="500"/>
        </a:spcBef>
        <a:buFont typeface="Arial"/>
        <a:buChar char="•"/>
        <a:defRPr sz="1800" kern="1200">
          <a:solidFill>
            <a:srgbClr val="08453C"/>
          </a:solidFill>
          <a:latin typeface="Gill Sans" charset="0"/>
          <a:ea typeface="Gill Sans" charset="0"/>
          <a:cs typeface="Gill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3.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slide" Target="slide12.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13.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hyperlink" Target="mailto:BMSS-AMO@mil.be" TargetMode="External"/><Relationship Id="rId2" Type="http://schemas.openxmlformats.org/officeDocument/2006/relationships/hyperlink" Target="http://www.mil.be/" TargetMode="Externa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099035" y="868362"/>
            <a:ext cx="7609490" cy="2387600"/>
          </a:xfrm>
        </p:spPr>
        <p:txBody>
          <a:bodyPr/>
          <a:lstStyle/>
          <a:p>
            <a:pPr algn="ctr"/>
            <a:r>
              <a:rPr lang="nl-NL" dirty="0"/>
              <a:t>Van frontlinie tot spreekkamer: </a:t>
            </a:r>
            <a:br>
              <a:rPr lang="nl-NL" dirty="0"/>
            </a:br>
            <a:r>
              <a:rPr lang="nl-NL" dirty="0"/>
              <a:t>Zorg in crisistijd</a:t>
            </a:r>
            <a:br>
              <a:rPr lang="nl-NL" dirty="0"/>
            </a:br>
            <a:endParaRPr lang="nl-NL" dirty="0"/>
          </a:p>
        </p:txBody>
      </p:sp>
      <p:sp>
        <p:nvSpPr>
          <p:cNvPr id="3" name="Ondertitel 2"/>
          <p:cNvSpPr>
            <a:spLocks noGrp="1"/>
          </p:cNvSpPr>
          <p:nvPr>
            <p:ph type="subTitle" idx="1"/>
          </p:nvPr>
        </p:nvSpPr>
        <p:spPr/>
        <p:txBody>
          <a:bodyPr>
            <a:normAutofit/>
          </a:bodyPr>
          <a:lstStyle/>
          <a:p>
            <a:pPr algn="r"/>
            <a:r>
              <a:rPr lang="nl-NL" dirty="0" err="1"/>
              <a:t>LtKol</a:t>
            </a:r>
            <a:r>
              <a:rPr lang="nl-NL" dirty="0"/>
              <a:t> Marijke De Raes</a:t>
            </a:r>
          </a:p>
          <a:p>
            <a:pPr algn="r"/>
            <a:r>
              <a:rPr lang="nl-NL" dirty="0"/>
              <a:t>18 Sep 26</a:t>
            </a:r>
          </a:p>
        </p:txBody>
      </p:sp>
      <p:pic>
        <p:nvPicPr>
          <p:cNvPr id="5" name="Picture 4">
            <a:extLst>
              <a:ext uri="{FF2B5EF4-FFF2-40B4-BE49-F238E27FC236}">
                <a16:creationId xmlns:a16="http://schemas.microsoft.com/office/drawing/2014/main" id="{60812758-D153-DA89-91C6-77B69BC4D936}"/>
              </a:ext>
            </a:extLst>
          </p:cNvPr>
          <p:cNvPicPr>
            <a:picLocks noChangeAspect="1"/>
          </p:cNvPicPr>
          <p:nvPr/>
        </p:nvPicPr>
        <p:blipFill>
          <a:blip r:embed="rId2"/>
          <a:stretch>
            <a:fillRect/>
          </a:stretch>
        </p:blipFill>
        <p:spPr>
          <a:xfrm>
            <a:off x="0" y="3116756"/>
            <a:ext cx="7729044" cy="5152696"/>
          </a:xfrm>
          <a:prstGeom prst="rect">
            <a:avLst/>
          </a:prstGeom>
        </p:spPr>
      </p:pic>
      <p:pic>
        <p:nvPicPr>
          <p:cNvPr id="6" name="Picture 5">
            <a:extLst>
              <a:ext uri="{FF2B5EF4-FFF2-40B4-BE49-F238E27FC236}">
                <a16:creationId xmlns:a16="http://schemas.microsoft.com/office/drawing/2014/main" id="{FC0F7CC6-CE59-1367-AC44-EB17C5CAAF05}"/>
              </a:ext>
            </a:extLst>
          </p:cNvPr>
          <p:cNvPicPr>
            <a:picLocks noChangeAspect="1"/>
          </p:cNvPicPr>
          <p:nvPr/>
        </p:nvPicPr>
        <p:blipFill>
          <a:blip r:embed="rId3"/>
          <a:stretch>
            <a:fillRect/>
          </a:stretch>
        </p:blipFill>
        <p:spPr>
          <a:xfrm>
            <a:off x="9425396" y="18806"/>
            <a:ext cx="2162477" cy="571580"/>
          </a:xfrm>
          <a:prstGeom prst="rect">
            <a:avLst/>
          </a:prstGeom>
        </p:spPr>
      </p:pic>
    </p:spTree>
    <p:extLst>
      <p:ext uri="{BB962C8B-B14F-4D97-AF65-F5344CB8AC3E}">
        <p14:creationId xmlns:p14="http://schemas.microsoft.com/office/powerpoint/2010/main" val="458561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7387-66EB-0D9C-C953-8742B2FED479}"/>
              </a:ext>
            </a:extLst>
          </p:cNvPr>
          <p:cNvSpPr>
            <a:spLocks noGrp="1"/>
          </p:cNvSpPr>
          <p:nvPr>
            <p:ph type="title"/>
          </p:nvPr>
        </p:nvSpPr>
        <p:spPr>
          <a:xfrm>
            <a:off x="0" y="237298"/>
            <a:ext cx="9504219" cy="1104800"/>
          </a:xfrm>
        </p:spPr>
        <p:txBody>
          <a:bodyPr/>
          <a:lstStyle/>
          <a:p>
            <a:r>
              <a:rPr lang="nl-BE" dirty="0"/>
              <a:t>Disclaimer slide</a:t>
            </a:r>
          </a:p>
        </p:txBody>
      </p:sp>
      <p:sp>
        <p:nvSpPr>
          <p:cNvPr id="5" name="Text Placeholder 4">
            <a:extLst>
              <a:ext uri="{FF2B5EF4-FFF2-40B4-BE49-F238E27FC236}">
                <a16:creationId xmlns:a16="http://schemas.microsoft.com/office/drawing/2014/main" id="{6BBEB08F-1FDD-1030-8252-B729C4163A6D}"/>
              </a:ext>
            </a:extLst>
          </p:cNvPr>
          <p:cNvSpPr>
            <a:spLocks noGrp="1"/>
          </p:cNvSpPr>
          <p:nvPr>
            <p:ph type="body" sz="quarter" idx="4294967295"/>
          </p:nvPr>
        </p:nvSpPr>
        <p:spPr>
          <a:xfrm>
            <a:off x="85325" y="1384300"/>
            <a:ext cx="11237913" cy="4089400"/>
          </a:xfrm>
        </p:spPr>
        <p:txBody>
          <a:bodyPr>
            <a:normAutofit/>
          </a:bodyPr>
          <a:lstStyle/>
          <a:p>
            <a:r>
              <a:rPr lang="nl-BE" dirty="0"/>
              <a:t>De meningen en opvattingen die in deze presentatie worden gedeeld, zijn die van de presentator en weerspiegelen niet noodzakelijk het officiële beleid of standpunt van Defensie. Deze inhoud wordt alleen voor informatieve doeleinden verstrekt.</a:t>
            </a:r>
            <a:endParaRPr lang="en-US" sz="2800" dirty="0"/>
          </a:p>
        </p:txBody>
      </p:sp>
      <p:pic>
        <p:nvPicPr>
          <p:cNvPr id="8" name="Picture 7">
            <a:extLst>
              <a:ext uri="{FF2B5EF4-FFF2-40B4-BE49-F238E27FC236}">
                <a16:creationId xmlns:a16="http://schemas.microsoft.com/office/drawing/2014/main" id="{AC0A8949-9E6A-A354-41EE-AAF1EFE84117}"/>
              </a:ext>
            </a:extLst>
          </p:cNvPr>
          <p:cNvPicPr>
            <a:picLocks noChangeAspect="1"/>
          </p:cNvPicPr>
          <p:nvPr/>
        </p:nvPicPr>
        <p:blipFill>
          <a:blip r:embed="rId3"/>
          <a:stretch>
            <a:fillRect/>
          </a:stretch>
        </p:blipFill>
        <p:spPr>
          <a:xfrm>
            <a:off x="9425396" y="18806"/>
            <a:ext cx="2162477" cy="571580"/>
          </a:xfrm>
          <a:prstGeom prst="rect">
            <a:avLst/>
          </a:prstGeom>
        </p:spPr>
      </p:pic>
      <p:pic>
        <p:nvPicPr>
          <p:cNvPr id="10" name="Picture 9">
            <a:extLst>
              <a:ext uri="{FF2B5EF4-FFF2-40B4-BE49-F238E27FC236}">
                <a16:creationId xmlns:a16="http://schemas.microsoft.com/office/drawing/2014/main" id="{62384B16-0889-DA1E-1F75-E60C00DDE737}"/>
              </a:ext>
            </a:extLst>
          </p:cNvPr>
          <p:cNvPicPr>
            <a:picLocks noChangeAspect="1"/>
          </p:cNvPicPr>
          <p:nvPr/>
        </p:nvPicPr>
        <p:blipFill>
          <a:blip r:embed="rId4"/>
          <a:srcRect b="15706"/>
          <a:stretch>
            <a:fillRect/>
          </a:stretch>
        </p:blipFill>
        <p:spPr>
          <a:xfrm>
            <a:off x="0" y="3730240"/>
            <a:ext cx="12192000" cy="2890462"/>
          </a:xfrm>
          <a:prstGeom prst="rect">
            <a:avLst/>
          </a:prstGeom>
        </p:spPr>
      </p:pic>
    </p:spTree>
    <p:extLst>
      <p:ext uri="{BB962C8B-B14F-4D97-AF65-F5344CB8AC3E}">
        <p14:creationId xmlns:p14="http://schemas.microsoft.com/office/powerpoint/2010/main" val="223877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04E4C1-F263-21BC-3714-93CBBEC53091}"/>
              </a:ext>
            </a:extLst>
          </p:cNvPr>
          <p:cNvPicPr>
            <a:picLocks noChangeAspect="1"/>
          </p:cNvPicPr>
          <p:nvPr/>
        </p:nvPicPr>
        <p:blipFill>
          <a:blip r:embed="rId3"/>
          <a:stretch>
            <a:fillRect/>
          </a:stretch>
        </p:blipFill>
        <p:spPr>
          <a:xfrm>
            <a:off x="1658644" y="3182198"/>
            <a:ext cx="3462072" cy="1371214"/>
          </a:xfrm>
          <a:prstGeom prst="rect">
            <a:avLst/>
          </a:prstGeom>
        </p:spPr>
      </p:pic>
      <p:pic>
        <p:nvPicPr>
          <p:cNvPr id="3" name="Picture 2">
            <a:extLst>
              <a:ext uri="{FF2B5EF4-FFF2-40B4-BE49-F238E27FC236}">
                <a16:creationId xmlns:a16="http://schemas.microsoft.com/office/drawing/2014/main" id="{43B32C32-2BE1-3096-23E6-BB4BB0AFFF89}"/>
              </a:ext>
            </a:extLst>
          </p:cNvPr>
          <p:cNvPicPr>
            <a:picLocks noChangeAspect="1"/>
          </p:cNvPicPr>
          <p:nvPr/>
        </p:nvPicPr>
        <p:blipFill>
          <a:blip r:embed="rId4"/>
          <a:stretch>
            <a:fillRect/>
          </a:stretch>
        </p:blipFill>
        <p:spPr>
          <a:xfrm>
            <a:off x="823918" y="827604"/>
            <a:ext cx="5169139" cy="1177023"/>
          </a:xfrm>
          <a:prstGeom prst="rect">
            <a:avLst/>
          </a:prstGeom>
        </p:spPr>
      </p:pic>
      <p:pic>
        <p:nvPicPr>
          <p:cNvPr id="6" name="Picture 5">
            <a:extLst>
              <a:ext uri="{FF2B5EF4-FFF2-40B4-BE49-F238E27FC236}">
                <a16:creationId xmlns:a16="http://schemas.microsoft.com/office/drawing/2014/main" id="{845144E9-4CBF-0853-305C-6B43977E9C03}"/>
              </a:ext>
            </a:extLst>
          </p:cNvPr>
          <p:cNvPicPr>
            <a:picLocks noChangeAspect="1"/>
          </p:cNvPicPr>
          <p:nvPr/>
        </p:nvPicPr>
        <p:blipFill>
          <a:blip r:embed="rId5"/>
          <a:stretch>
            <a:fillRect/>
          </a:stretch>
        </p:blipFill>
        <p:spPr>
          <a:xfrm>
            <a:off x="6867873" y="4296235"/>
            <a:ext cx="4709690" cy="1031738"/>
          </a:xfrm>
          <a:prstGeom prst="rect">
            <a:avLst/>
          </a:prstGeom>
        </p:spPr>
      </p:pic>
      <p:pic>
        <p:nvPicPr>
          <p:cNvPr id="10" name="Picture 9">
            <a:extLst>
              <a:ext uri="{FF2B5EF4-FFF2-40B4-BE49-F238E27FC236}">
                <a16:creationId xmlns:a16="http://schemas.microsoft.com/office/drawing/2014/main" id="{4A647F32-6345-91C5-5B6F-CAE661E4F4D5}"/>
              </a:ext>
            </a:extLst>
          </p:cNvPr>
          <p:cNvPicPr>
            <a:picLocks noChangeAspect="1"/>
          </p:cNvPicPr>
          <p:nvPr/>
        </p:nvPicPr>
        <p:blipFill>
          <a:blip r:embed="rId6"/>
          <a:stretch>
            <a:fillRect/>
          </a:stretch>
        </p:blipFill>
        <p:spPr>
          <a:xfrm>
            <a:off x="196624" y="5597826"/>
            <a:ext cx="6386113" cy="1089754"/>
          </a:xfrm>
          <a:prstGeom prst="rect">
            <a:avLst/>
          </a:prstGeom>
        </p:spPr>
      </p:pic>
      <p:pic>
        <p:nvPicPr>
          <p:cNvPr id="12" name="Picture 11">
            <a:extLst>
              <a:ext uri="{FF2B5EF4-FFF2-40B4-BE49-F238E27FC236}">
                <a16:creationId xmlns:a16="http://schemas.microsoft.com/office/drawing/2014/main" id="{D3EA78B6-4F44-FDAA-BE2A-A7C0C2ADB8AA}"/>
              </a:ext>
            </a:extLst>
          </p:cNvPr>
          <p:cNvPicPr>
            <a:picLocks noChangeAspect="1"/>
          </p:cNvPicPr>
          <p:nvPr/>
        </p:nvPicPr>
        <p:blipFill>
          <a:blip r:embed="rId7"/>
          <a:stretch>
            <a:fillRect/>
          </a:stretch>
        </p:blipFill>
        <p:spPr>
          <a:xfrm>
            <a:off x="275307" y="2233595"/>
            <a:ext cx="5624047" cy="701101"/>
          </a:xfrm>
          <a:prstGeom prst="rect">
            <a:avLst/>
          </a:prstGeom>
        </p:spPr>
      </p:pic>
      <p:pic>
        <p:nvPicPr>
          <p:cNvPr id="14" name="Picture 13">
            <a:extLst>
              <a:ext uri="{FF2B5EF4-FFF2-40B4-BE49-F238E27FC236}">
                <a16:creationId xmlns:a16="http://schemas.microsoft.com/office/drawing/2014/main" id="{B7519442-6E75-1E74-F891-1E5B39071985}"/>
              </a:ext>
            </a:extLst>
          </p:cNvPr>
          <p:cNvPicPr>
            <a:picLocks noChangeAspect="1"/>
          </p:cNvPicPr>
          <p:nvPr/>
        </p:nvPicPr>
        <p:blipFill>
          <a:blip r:embed="rId8"/>
          <a:stretch>
            <a:fillRect/>
          </a:stretch>
        </p:blipFill>
        <p:spPr>
          <a:xfrm>
            <a:off x="5726293" y="2843849"/>
            <a:ext cx="5989839" cy="670618"/>
          </a:xfrm>
          <a:prstGeom prst="rect">
            <a:avLst/>
          </a:prstGeom>
        </p:spPr>
      </p:pic>
      <p:pic>
        <p:nvPicPr>
          <p:cNvPr id="16" name="Picture 15">
            <a:extLst>
              <a:ext uri="{FF2B5EF4-FFF2-40B4-BE49-F238E27FC236}">
                <a16:creationId xmlns:a16="http://schemas.microsoft.com/office/drawing/2014/main" id="{AA78F3C6-3667-75A8-96EB-F3F0DE6B80FF}"/>
              </a:ext>
            </a:extLst>
          </p:cNvPr>
          <p:cNvPicPr>
            <a:picLocks noChangeAspect="1"/>
          </p:cNvPicPr>
          <p:nvPr/>
        </p:nvPicPr>
        <p:blipFill>
          <a:blip r:embed="rId9"/>
          <a:stretch>
            <a:fillRect/>
          </a:stretch>
        </p:blipFill>
        <p:spPr>
          <a:xfrm>
            <a:off x="823918" y="4797874"/>
            <a:ext cx="5799323" cy="701101"/>
          </a:xfrm>
          <a:prstGeom prst="rect">
            <a:avLst/>
          </a:prstGeom>
        </p:spPr>
      </p:pic>
      <p:pic>
        <p:nvPicPr>
          <p:cNvPr id="18" name="Picture 17">
            <a:extLst>
              <a:ext uri="{FF2B5EF4-FFF2-40B4-BE49-F238E27FC236}">
                <a16:creationId xmlns:a16="http://schemas.microsoft.com/office/drawing/2014/main" id="{26E0D35D-2C9B-5D02-9F8D-FB55918F26D9}"/>
              </a:ext>
            </a:extLst>
          </p:cNvPr>
          <p:cNvPicPr>
            <a:picLocks noChangeAspect="1"/>
          </p:cNvPicPr>
          <p:nvPr/>
        </p:nvPicPr>
        <p:blipFill>
          <a:blip r:embed="rId10"/>
          <a:stretch>
            <a:fillRect/>
          </a:stretch>
        </p:blipFill>
        <p:spPr>
          <a:xfrm>
            <a:off x="6198945" y="165084"/>
            <a:ext cx="5959356" cy="1928027"/>
          </a:xfrm>
          <a:prstGeom prst="rect">
            <a:avLst/>
          </a:prstGeom>
        </p:spPr>
      </p:pic>
      <p:pic>
        <p:nvPicPr>
          <p:cNvPr id="5" name="Picture 4">
            <a:extLst>
              <a:ext uri="{FF2B5EF4-FFF2-40B4-BE49-F238E27FC236}">
                <a16:creationId xmlns:a16="http://schemas.microsoft.com/office/drawing/2014/main" id="{C204D455-54A1-0721-C5A2-3CA995A745F2}"/>
              </a:ext>
            </a:extLst>
          </p:cNvPr>
          <p:cNvPicPr>
            <a:picLocks noChangeAspect="1"/>
          </p:cNvPicPr>
          <p:nvPr/>
        </p:nvPicPr>
        <p:blipFill>
          <a:blip r:embed="rId11"/>
          <a:stretch>
            <a:fillRect/>
          </a:stretch>
        </p:blipFill>
        <p:spPr>
          <a:xfrm>
            <a:off x="6541827" y="5498975"/>
            <a:ext cx="5591178" cy="1330268"/>
          </a:xfrm>
          <a:prstGeom prst="rect">
            <a:avLst/>
          </a:prstGeom>
        </p:spPr>
      </p:pic>
    </p:spTree>
    <p:extLst>
      <p:ext uri="{BB962C8B-B14F-4D97-AF65-F5344CB8AC3E}">
        <p14:creationId xmlns:p14="http://schemas.microsoft.com/office/powerpoint/2010/main" val="24040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945F7612-CB83-B5D6-A6B2-CAD5C5086363}"/>
                  </a:ext>
                </a:extLst>
              </p:cNvPr>
              <p:cNvGraphicFramePr>
                <a:graphicFrameLocks noChangeAspect="1"/>
              </p:cNvGraphicFramePr>
              <p:nvPr>
                <p:extLst>
                  <p:ext uri="{D42A27DB-BD31-4B8C-83A1-F6EECF244321}">
                    <p14:modId xmlns:p14="http://schemas.microsoft.com/office/powerpoint/2010/main" val="2879926806"/>
                  </p:ext>
                </p:extLst>
              </p:nvPr>
            </p:nvGraphicFramePr>
            <p:xfrm>
              <a:off x="1013537" y="373856"/>
              <a:ext cx="9502775" cy="3868738"/>
            </p:xfrm>
            <a:graphic>
              <a:graphicData uri="http://schemas.microsoft.com/office/powerpoint/2016/summaryzoom">
                <psuz:summaryZm>
                  <psuz:summaryZmObj sectionId="{29FB07C2-AF8A-40F8-B151-4CA9860FA1AE}" offsetFactorX="2053" offsetFactorY="-9176">
                    <psuz:zmPr id="{39DC6C02-67C1-46FF-B96D-7A82C5BEB88B}" transitionDur="1000">
                      <p166:blipFill xmlns:p166="http://schemas.microsoft.com/office/powerpoint/2016/6/main">
                        <a:blip r:embed="rId2"/>
                        <a:stretch>
                          <a:fillRect/>
                        </a:stretch>
                      </p166:blipFill>
                      <p166:spPr xmlns:p166="http://schemas.microsoft.com/office/powerpoint/2016/6/main">
                        <a:xfrm>
                          <a:off x="482751" y="510955"/>
                          <a:ext cx="4276248" cy="2405390"/>
                        </a:xfrm>
                        <a:prstGeom prst="rect">
                          <a:avLst/>
                        </a:prstGeom>
                        <a:ln w="3175">
                          <a:solidFill>
                            <a:prstClr val="ltGray"/>
                          </a:solidFill>
                        </a:ln>
                      </p166:spPr>
                    </psuz:zmPr>
                  </psuz:summaryZmObj>
                  <psuz:summaryZmObj sectionId="{8F2E2EAD-CCA8-4C54-A4EF-58EF816B287A}" offsetFactorX="9236" offsetFactorY="-9176">
                    <psuz:zmPr id="{07EC4DC7-1DD6-4EC1-BE2D-F029CB943C31}" returnToParent="0" transitionDur="1000">
                      <p166:blipFill xmlns:p166="http://schemas.microsoft.com/office/powerpoint/2016/6/main">
                        <a:blip r:embed="rId3"/>
                        <a:stretch>
                          <a:fillRect/>
                        </a:stretch>
                      </p166:blipFill>
                      <p166:spPr xmlns:p166="http://schemas.microsoft.com/office/powerpoint/2016/6/main">
                        <a:xfrm>
                          <a:off x="5226521" y="510955"/>
                          <a:ext cx="4276248" cy="2405390"/>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945F7612-CB83-B5D6-A6B2-CAD5C5086363}"/>
                  </a:ext>
                </a:extLst>
              </p:cNvPr>
              <p:cNvGrpSpPr>
                <a:grpSpLocks noGrp="1" noUngrp="1" noRot="1" noChangeAspect="1" noMove="1" noResize="1"/>
              </p:cNvGrpSpPr>
              <p:nvPr/>
            </p:nvGrpSpPr>
            <p:grpSpPr>
              <a:xfrm>
                <a:off x="1013537" y="373856"/>
                <a:ext cx="9502775" cy="3868738"/>
                <a:chOff x="1013537" y="373856"/>
                <a:chExt cx="9502775" cy="3868738"/>
              </a:xfrm>
            </p:grpSpPr>
            <p:pic>
              <p:nvPicPr>
                <p:cNvPr id="2" name="Picture 2">
                  <a:hlinkClick r:id="rId4"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496288" y="884811"/>
                  <a:ext cx="4276248" cy="2405390"/>
                </a:xfrm>
                <a:prstGeom prst="rect">
                  <a:avLst/>
                </a:prstGeom>
                <a:ln w="3175">
                  <a:solidFill>
                    <a:prstClr val="ltGray"/>
                  </a:solidFill>
                </a:ln>
              </p:spPr>
            </p:pic>
            <p:pic>
              <p:nvPicPr>
                <p:cNvPr id="3" name="Picture 3">
                  <a:hlinkClick r:id="rId5"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240058" y="884811"/>
                  <a:ext cx="4276248" cy="2405390"/>
                </a:xfrm>
                <a:prstGeom prst="rect">
                  <a:avLst/>
                </a:prstGeom>
                <a:ln w="3175">
                  <a:solidFill>
                    <a:prstClr val="ltGray"/>
                  </a:solidFill>
                </a:ln>
              </p:spPr>
            </p:pic>
          </p:grpSp>
        </mc:Fallback>
      </mc:AlternateContent>
      <p:pic>
        <p:nvPicPr>
          <p:cNvPr id="7" name="Picture 6">
            <a:extLst>
              <a:ext uri="{FF2B5EF4-FFF2-40B4-BE49-F238E27FC236}">
                <a16:creationId xmlns:a16="http://schemas.microsoft.com/office/drawing/2014/main" id="{F196A84B-21AC-1264-695B-9F40C64B2CB5}"/>
              </a:ext>
            </a:extLst>
          </p:cNvPr>
          <p:cNvPicPr>
            <a:picLocks noChangeAspect="1"/>
          </p:cNvPicPr>
          <p:nvPr/>
        </p:nvPicPr>
        <p:blipFill>
          <a:blip r:embed="rId6"/>
          <a:stretch>
            <a:fillRect/>
          </a:stretch>
        </p:blipFill>
        <p:spPr>
          <a:xfrm>
            <a:off x="1612626" y="2918617"/>
            <a:ext cx="8903686" cy="5152696"/>
          </a:xfrm>
          <a:prstGeom prst="rect">
            <a:avLst/>
          </a:prstGeom>
        </p:spPr>
      </p:pic>
      <p:pic>
        <p:nvPicPr>
          <p:cNvPr id="4" name="Picture 3">
            <a:extLst>
              <a:ext uri="{FF2B5EF4-FFF2-40B4-BE49-F238E27FC236}">
                <a16:creationId xmlns:a16="http://schemas.microsoft.com/office/drawing/2014/main" id="{A4432DE7-8787-5B23-DA5D-F878360C4AF0}"/>
              </a:ext>
            </a:extLst>
          </p:cNvPr>
          <p:cNvPicPr>
            <a:picLocks noChangeAspect="1"/>
          </p:cNvPicPr>
          <p:nvPr/>
        </p:nvPicPr>
        <p:blipFill>
          <a:blip r:embed="rId7"/>
          <a:stretch>
            <a:fillRect/>
          </a:stretch>
        </p:blipFill>
        <p:spPr>
          <a:xfrm>
            <a:off x="9425396" y="18806"/>
            <a:ext cx="2162477" cy="571580"/>
          </a:xfrm>
          <a:prstGeom prst="rect">
            <a:avLst/>
          </a:prstGeom>
        </p:spPr>
      </p:pic>
    </p:spTree>
    <p:extLst>
      <p:ext uri="{BB962C8B-B14F-4D97-AF65-F5344CB8AC3E}">
        <p14:creationId xmlns:p14="http://schemas.microsoft.com/office/powerpoint/2010/main" val="1861114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16EB08-1776-D112-E451-E34995CC21D5}"/>
              </a:ext>
            </a:extLst>
          </p:cNvPr>
          <p:cNvSpPr>
            <a:spLocks noGrp="1"/>
          </p:cNvSpPr>
          <p:nvPr>
            <p:ph type="title"/>
          </p:nvPr>
        </p:nvSpPr>
        <p:spPr/>
        <p:txBody>
          <a:bodyPr/>
          <a:lstStyle/>
          <a:p>
            <a:r>
              <a:rPr lang="nl-BE" dirty="0"/>
              <a:t>De frontlinie</a:t>
            </a:r>
          </a:p>
        </p:txBody>
      </p:sp>
      <p:pic>
        <p:nvPicPr>
          <p:cNvPr id="6" name="Content Placeholder 5">
            <a:extLst>
              <a:ext uri="{FF2B5EF4-FFF2-40B4-BE49-F238E27FC236}">
                <a16:creationId xmlns:a16="http://schemas.microsoft.com/office/drawing/2014/main" id="{546EBE17-EED7-B943-8CDD-EA8E9FF2BC22}"/>
              </a:ext>
            </a:extLst>
          </p:cNvPr>
          <p:cNvPicPr>
            <a:picLocks noGrp="1" noChangeAspect="1"/>
          </p:cNvPicPr>
          <p:nvPr>
            <p:ph idx="1"/>
          </p:nvPr>
        </p:nvPicPr>
        <p:blipFill>
          <a:blip r:embed="rId2"/>
          <a:stretch>
            <a:fillRect/>
          </a:stretch>
        </p:blipFill>
        <p:spPr>
          <a:xfrm>
            <a:off x="4035265" y="2308225"/>
            <a:ext cx="4426271" cy="3868738"/>
          </a:xfrm>
          <a:prstGeom prst="rect">
            <a:avLst/>
          </a:prstGeom>
        </p:spPr>
      </p:pic>
    </p:spTree>
    <p:extLst>
      <p:ext uri="{BB962C8B-B14F-4D97-AF65-F5344CB8AC3E}">
        <p14:creationId xmlns:p14="http://schemas.microsoft.com/office/powerpoint/2010/main" val="209809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C2CBE5-990E-3423-3CB5-72135BA5C513}"/>
              </a:ext>
            </a:extLst>
          </p:cNvPr>
          <p:cNvPicPr>
            <a:picLocks noChangeAspect="1"/>
          </p:cNvPicPr>
          <p:nvPr/>
        </p:nvPicPr>
        <p:blipFill>
          <a:blip r:embed="rId2"/>
          <a:stretch>
            <a:fillRect/>
          </a:stretch>
        </p:blipFill>
        <p:spPr>
          <a:xfrm>
            <a:off x="3275937" y="0"/>
            <a:ext cx="4569883" cy="6858000"/>
          </a:xfrm>
          <a:prstGeom prst="rect">
            <a:avLst/>
          </a:prstGeom>
        </p:spPr>
      </p:pic>
      <p:sp>
        <p:nvSpPr>
          <p:cNvPr id="2" name="Rectangle 1">
            <a:extLst>
              <a:ext uri="{FF2B5EF4-FFF2-40B4-BE49-F238E27FC236}">
                <a16:creationId xmlns:a16="http://schemas.microsoft.com/office/drawing/2014/main" id="{B40D9459-91A7-B5DA-6E24-EA3EAC8466F9}"/>
              </a:ext>
            </a:extLst>
          </p:cNvPr>
          <p:cNvSpPr/>
          <p:nvPr/>
        </p:nvSpPr>
        <p:spPr>
          <a:xfrm>
            <a:off x="4260028" y="344245"/>
            <a:ext cx="2614108" cy="106500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nl-BE"/>
          </a:p>
        </p:txBody>
      </p:sp>
      <p:sp>
        <p:nvSpPr>
          <p:cNvPr id="4" name="Rectangle 3">
            <a:extLst>
              <a:ext uri="{FF2B5EF4-FFF2-40B4-BE49-F238E27FC236}">
                <a16:creationId xmlns:a16="http://schemas.microsoft.com/office/drawing/2014/main" id="{71EA8B17-6A39-E5D2-438D-A0EEAFE4CF39}"/>
              </a:ext>
            </a:extLst>
          </p:cNvPr>
          <p:cNvSpPr/>
          <p:nvPr/>
        </p:nvSpPr>
        <p:spPr>
          <a:xfrm>
            <a:off x="4260028" y="1516828"/>
            <a:ext cx="2614108" cy="106500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nl-BE"/>
          </a:p>
        </p:txBody>
      </p:sp>
      <p:sp>
        <p:nvSpPr>
          <p:cNvPr id="7" name="Rectangle 6">
            <a:extLst>
              <a:ext uri="{FF2B5EF4-FFF2-40B4-BE49-F238E27FC236}">
                <a16:creationId xmlns:a16="http://schemas.microsoft.com/office/drawing/2014/main" id="{9CDDE821-76F5-FD5E-801B-D3BB0CF43E00}"/>
              </a:ext>
            </a:extLst>
          </p:cNvPr>
          <p:cNvSpPr/>
          <p:nvPr/>
        </p:nvSpPr>
        <p:spPr>
          <a:xfrm>
            <a:off x="4260028" y="2626659"/>
            <a:ext cx="2614108" cy="95743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nl-BE"/>
          </a:p>
        </p:txBody>
      </p:sp>
      <p:sp>
        <p:nvSpPr>
          <p:cNvPr id="9" name="Rectangle 8">
            <a:extLst>
              <a:ext uri="{FF2B5EF4-FFF2-40B4-BE49-F238E27FC236}">
                <a16:creationId xmlns:a16="http://schemas.microsoft.com/office/drawing/2014/main" id="{EF77A503-98B1-0539-B0E3-7F315240A37A}"/>
              </a:ext>
            </a:extLst>
          </p:cNvPr>
          <p:cNvSpPr/>
          <p:nvPr/>
        </p:nvSpPr>
        <p:spPr>
          <a:xfrm>
            <a:off x="3275936" y="3736490"/>
            <a:ext cx="4569883" cy="312151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nl-BE"/>
          </a:p>
        </p:txBody>
      </p:sp>
      <p:pic>
        <p:nvPicPr>
          <p:cNvPr id="11" name="Picture 10">
            <a:extLst>
              <a:ext uri="{FF2B5EF4-FFF2-40B4-BE49-F238E27FC236}">
                <a16:creationId xmlns:a16="http://schemas.microsoft.com/office/drawing/2014/main" id="{9DC6BC12-3E3E-1490-7A33-70A6310C210D}"/>
              </a:ext>
            </a:extLst>
          </p:cNvPr>
          <p:cNvPicPr>
            <a:picLocks noChangeAspect="1"/>
          </p:cNvPicPr>
          <p:nvPr/>
        </p:nvPicPr>
        <p:blipFill>
          <a:blip r:embed="rId3"/>
          <a:stretch>
            <a:fillRect/>
          </a:stretch>
        </p:blipFill>
        <p:spPr>
          <a:xfrm>
            <a:off x="9425396" y="180171"/>
            <a:ext cx="2162477" cy="571580"/>
          </a:xfrm>
          <a:prstGeom prst="rect">
            <a:avLst/>
          </a:prstGeom>
        </p:spPr>
      </p:pic>
    </p:spTree>
    <p:extLst>
      <p:ext uri="{BB962C8B-B14F-4D97-AF65-F5344CB8AC3E}">
        <p14:creationId xmlns:p14="http://schemas.microsoft.com/office/powerpoint/2010/main" val="92375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3981D7-F7D4-42EC-EF50-15CA2C0D025C}"/>
              </a:ext>
            </a:extLst>
          </p:cNvPr>
          <p:cNvPicPr>
            <a:picLocks noChangeAspect="1"/>
          </p:cNvPicPr>
          <p:nvPr/>
        </p:nvPicPr>
        <p:blipFill>
          <a:blip r:embed="rId3"/>
          <a:srcRect b="37374"/>
          <a:stretch>
            <a:fillRect/>
          </a:stretch>
        </p:blipFill>
        <p:spPr>
          <a:xfrm>
            <a:off x="498765" y="1757428"/>
            <a:ext cx="5223164" cy="4906608"/>
          </a:xfrm>
          <a:prstGeom prst="rect">
            <a:avLst/>
          </a:prstGeom>
        </p:spPr>
      </p:pic>
      <p:pic>
        <p:nvPicPr>
          <p:cNvPr id="7" name="Picture 6">
            <a:extLst>
              <a:ext uri="{FF2B5EF4-FFF2-40B4-BE49-F238E27FC236}">
                <a16:creationId xmlns:a16="http://schemas.microsoft.com/office/drawing/2014/main" id="{B9C5755E-7FB7-E3EC-1D10-0AC4A079787C}"/>
              </a:ext>
            </a:extLst>
          </p:cNvPr>
          <p:cNvPicPr>
            <a:picLocks noChangeAspect="1"/>
          </p:cNvPicPr>
          <p:nvPr/>
        </p:nvPicPr>
        <p:blipFill>
          <a:blip r:embed="rId3"/>
          <a:srcRect t="78384" b="9899"/>
          <a:stretch>
            <a:fillRect/>
          </a:stretch>
        </p:blipFill>
        <p:spPr>
          <a:xfrm>
            <a:off x="6012872" y="2952949"/>
            <a:ext cx="5417127" cy="952102"/>
          </a:xfrm>
          <a:prstGeom prst="rect">
            <a:avLst/>
          </a:prstGeom>
        </p:spPr>
      </p:pic>
      <p:pic>
        <p:nvPicPr>
          <p:cNvPr id="9" name="Picture 8">
            <a:extLst>
              <a:ext uri="{FF2B5EF4-FFF2-40B4-BE49-F238E27FC236}">
                <a16:creationId xmlns:a16="http://schemas.microsoft.com/office/drawing/2014/main" id="{2E6378C6-5EA2-7EEA-FF25-90A20FD5994C}"/>
              </a:ext>
            </a:extLst>
          </p:cNvPr>
          <p:cNvPicPr>
            <a:picLocks noChangeAspect="1"/>
          </p:cNvPicPr>
          <p:nvPr/>
        </p:nvPicPr>
        <p:blipFill>
          <a:blip r:embed="rId4"/>
          <a:srcRect l="-1364" t="59972" r="1364"/>
          <a:stretch>
            <a:fillRect/>
          </a:stretch>
        </p:blipFill>
        <p:spPr>
          <a:xfrm>
            <a:off x="-166255" y="0"/>
            <a:ext cx="12358255" cy="1657818"/>
          </a:xfrm>
          <a:prstGeom prst="rect">
            <a:avLst/>
          </a:prstGeom>
        </p:spPr>
      </p:pic>
    </p:spTree>
    <p:extLst>
      <p:ext uri="{BB962C8B-B14F-4D97-AF65-F5344CB8AC3E}">
        <p14:creationId xmlns:p14="http://schemas.microsoft.com/office/powerpoint/2010/main" val="169654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91BEE5-FA90-6AC1-1574-8347CC608A16}"/>
              </a:ext>
            </a:extLst>
          </p:cNvPr>
          <p:cNvPicPr>
            <a:picLocks noChangeAspect="1"/>
          </p:cNvPicPr>
          <p:nvPr/>
        </p:nvPicPr>
        <p:blipFill>
          <a:blip r:embed="rId3"/>
          <a:stretch>
            <a:fillRect/>
          </a:stretch>
        </p:blipFill>
        <p:spPr>
          <a:xfrm>
            <a:off x="1747441" y="466080"/>
            <a:ext cx="9157148" cy="5465894"/>
          </a:xfrm>
          <a:prstGeom prst="rect">
            <a:avLst/>
          </a:prstGeom>
        </p:spPr>
      </p:pic>
      <p:pic>
        <p:nvPicPr>
          <p:cNvPr id="6" name="Picture 5">
            <a:extLst>
              <a:ext uri="{FF2B5EF4-FFF2-40B4-BE49-F238E27FC236}">
                <a16:creationId xmlns:a16="http://schemas.microsoft.com/office/drawing/2014/main" id="{535AD368-8A7A-644C-83C0-4BABE179FCD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09" b="91586" l="5295" r="94705">
                        <a14:foregroundMark x1="24236" y1="89320" x2="36864" y2="89968"/>
                        <a14:foregroundMark x1="36864" y1="89968" x2="42770" y2="85437"/>
                        <a14:foregroundMark x1="4277" y1="74434" x2="11371" y2="69043"/>
                        <a14:foregroundMark x1="14649" y1="49777" x2="15682" y2="31715"/>
                        <a14:foregroundMark x1="14610" y1="50454" x2="14641" y2="49911"/>
                        <a14:foregroundMark x1="14102" y1="59334" x2="14416" y2="53847"/>
                        <a14:foregroundMark x1="15682" y1="31715" x2="32383" y2="9709"/>
                        <a14:foregroundMark x1="32383" y1="9709" x2="43585" y2="10032"/>
                        <a14:foregroundMark x1="43585" y1="10032" x2="51324" y2="21683"/>
                        <a14:foregroundMark x1="51324" y1="21683" x2="51104" y2="22190"/>
                        <a14:foregroundMark x1="80890" y1="59942" x2="82841" y2="60094"/>
                        <a14:foregroundMark x1="90153" y1="75089" x2="84318" y2="79288"/>
                        <a14:foregroundMark x1="84318" y1="79288" x2="83707" y2="77994"/>
                        <a14:foregroundMark x1="6721" y1="71845" x2="7943" y2="88026"/>
                        <a14:foregroundMark x1="7943" y1="88026" x2="19145" y2="87055"/>
                        <a14:foregroundMark x1="19145" y1="87055" x2="19348" y2="87055"/>
                        <a14:foregroundMark x1="17312" y1="91586" x2="17312" y2="91586"/>
                        <a14:foregroundMark x1="6314" y1="85437" x2="5295" y2="76699"/>
                        <a14:backgroundMark x1="11405" y1="63107" x2="20570" y2="70550"/>
                        <a14:backgroundMark x1="20570" y1="70550" x2="15682" y2="54369"/>
                        <a14:backgroundMark x1="15682" y1="54369" x2="13849" y2="51780"/>
                        <a14:backgroundMark x1="13035" y1="38511" x2="14664" y2="33657"/>
                        <a14:backgroundMark x1="51527" y1="22654" x2="44807" y2="35599"/>
                        <a14:backgroundMark x1="44807" y1="35599" x2="48473" y2="51456"/>
                        <a14:backgroundMark x1="48473" y1="51456" x2="58248" y2="59223"/>
                        <a14:backgroundMark x1="58248" y1="59223" x2="80244" y2="61489"/>
                        <a14:backgroundMark x1="80244" y1="61489" x2="80652" y2="64078"/>
                        <a14:backgroundMark x1="87576" y1="46278" x2="87576" y2="46278"/>
                        <a14:backgroundMark x1="81059" y1="63430" x2="95316" y2="72816"/>
                      </a14:backgroundRemoval>
                    </a14:imgEffect>
                  </a14:imgLayer>
                </a14:imgProps>
              </a:ext>
            </a:extLst>
          </a:blip>
          <a:stretch>
            <a:fillRect/>
          </a:stretch>
        </p:blipFill>
        <p:spPr>
          <a:xfrm>
            <a:off x="283779" y="4761717"/>
            <a:ext cx="3454005" cy="2173702"/>
          </a:xfrm>
          <a:prstGeom prst="rect">
            <a:avLst/>
          </a:prstGeom>
        </p:spPr>
      </p:pic>
      <p:pic>
        <p:nvPicPr>
          <p:cNvPr id="3" name="Picture 2">
            <a:extLst>
              <a:ext uri="{FF2B5EF4-FFF2-40B4-BE49-F238E27FC236}">
                <a16:creationId xmlns:a16="http://schemas.microsoft.com/office/drawing/2014/main" id="{B438853A-75BC-489A-CEA2-F26417E1656E}"/>
              </a:ext>
            </a:extLst>
          </p:cNvPr>
          <p:cNvPicPr>
            <a:picLocks noChangeAspect="1"/>
          </p:cNvPicPr>
          <p:nvPr/>
        </p:nvPicPr>
        <p:blipFill>
          <a:blip r:embed="rId6"/>
          <a:stretch>
            <a:fillRect/>
          </a:stretch>
        </p:blipFill>
        <p:spPr>
          <a:xfrm>
            <a:off x="9425396" y="0"/>
            <a:ext cx="2162477" cy="571580"/>
          </a:xfrm>
          <a:prstGeom prst="rect">
            <a:avLst/>
          </a:prstGeom>
        </p:spPr>
      </p:pic>
    </p:spTree>
    <p:extLst>
      <p:ext uri="{BB962C8B-B14F-4D97-AF65-F5344CB8AC3E}">
        <p14:creationId xmlns:p14="http://schemas.microsoft.com/office/powerpoint/2010/main" val="160957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863B7E5-787D-0F01-FA6F-5B10B207661C}"/>
              </a:ext>
            </a:extLst>
          </p:cNvPr>
          <p:cNvPicPr>
            <a:picLocks noChangeAspect="1"/>
          </p:cNvPicPr>
          <p:nvPr/>
        </p:nvPicPr>
        <p:blipFill>
          <a:blip r:embed="rId3"/>
          <a:stretch>
            <a:fillRect/>
          </a:stretch>
        </p:blipFill>
        <p:spPr>
          <a:xfrm>
            <a:off x="7075317" y="3114626"/>
            <a:ext cx="5116683" cy="2865760"/>
          </a:xfrm>
          <a:prstGeom prst="rect">
            <a:avLst/>
          </a:prstGeom>
        </p:spPr>
      </p:pic>
      <p:sp>
        <p:nvSpPr>
          <p:cNvPr id="3" name="Title 2">
            <a:extLst>
              <a:ext uri="{FF2B5EF4-FFF2-40B4-BE49-F238E27FC236}">
                <a16:creationId xmlns:a16="http://schemas.microsoft.com/office/drawing/2014/main" id="{8D89518F-131A-662A-CDF6-753926CFAECF}"/>
              </a:ext>
            </a:extLst>
          </p:cNvPr>
          <p:cNvSpPr>
            <a:spLocks noGrp="1"/>
          </p:cNvSpPr>
          <p:nvPr>
            <p:ph type="title"/>
          </p:nvPr>
        </p:nvSpPr>
        <p:spPr/>
        <p:txBody>
          <a:bodyPr/>
          <a:lstStyle/>
          <a:p>
            <a:r>
              <a:rPr lang="nl-BE" dirty="0" err="1"/>
              <a:t>Timelines</a:t>
            </a:r>
            <a:endParaRPr lang="nl-BE" dirty="0"/>
          </a:p>
        </p:txBody>
      </p:sp>
      <p:pic>
        <p:nvPicPr>
          <p:cNvPr id="6" name="Content Placeholder 5">
            <a:extLst>
              <a:ext uri="{FF2B5EF4-FFF2-40B4-BE49-F238E27FC236}">
                <a16:creationId xmlns:a16="http://schemas.microsoft.com/office/drawing/2014/main" id="{393DB53D-F539-F5CD-7E3C-189AD62948F9}"/>
              </a:ext>
            </a:extLst>
          </p:cNvPr>
          <p:cNvPicPr>
            <a:picLocks noGrp="1" noChangeAspect="1"/>
          </p:cNvPicPr>
          <p:nvPr>
            <p:ph idx="1"/>
          </p:nvPr>
        </p:nvPicPr>
        <p:blipFill>
          <a:blip r:embed="rId4"/>
          <a:stretch>
            <a:fillRect/>
          </a:stretch>
        </p:blipFill>
        <p:spPr>
          <a:xfrm>
            <a:off x="1496290" y="2413328"/>
            <a:ext cx="6196402" cy="3868738"/>
          </a:xfrm>
          <a:prstGeom prst="rect">
            <a:avLst/>
          </a:prstGeom>
        </p:spPr>
      </p:pic>
      <p:pic>
        <p:nvPicPr>
          <p:cNvPr id="4" name="Picture 3">
            <a:extLst>
              <a:ext uri="{FF2B5EF4-FFF2-40B4-BE49-F238E27FC236}">
                <a16:creationId xmlns:a16="http://schemas.microsoft.com/office/drawing/2014/main" id="{6F039779-E677-49EC-A23D-03AAC8035135}"/>
              </a:ext>
            </a:extLst>
          </p:cNvPr>
          <p:cNvPicPr>
            <a:picLocks noChangeAspect="1"/>
          </p:cNvPicPr>
          <p:nvPr/>
        </p:nvPicPr>
        <p:blipFill>
          <a:blip r:embed="rId5"/>
          <a:stretch>
            <a:fillRect/>
          </a:stretch>
        </p:blipFill>
        <p:spPr>
          <a:xfrm>
            <a:off x="9425396" y="18806"/>
            <a:ext cx="2162477" cy="571580"/>
          </a:xfrm>
          <a:prstGeom prst="rect">
            <a:avLst/>
          </a:prstGeom>
        </p:spPr>
      </p:pic>
      <p:pic>
        <p:nvPicPr>
          <p:cNvPr id="7" name="Picture 6">
            <a:extLst>
              <a:ext uri="{FF2B5EF4-FFF2-40B4-BE49-F238E27FC236}">
                <a16:creationId xmlns:a16="http://schemas.microsoft.com/office/drawing/2014/main" id="{3B8A4B47-D50B-9111-69E1-63A8A6783524}"/>
              </a:ext>
            </a:extLst>
          </p:cNvPr>
          <p:cNvPicPr>
            <a:picLocks noChangeAspect="1"/>
          </p:cNvPicPr>
          <p:nvPr/>
        </p:nvPicPr>
        <p:blipFill>
          <a:blip r:embed="rId6"/>
          <a:stretch>
            <a:fillRect/>
          </a:stretch>
        </p:blipFill>
        <p:spPr>
          <a:xfrm>
            <a:off x="5340385" y="304596"/>
            <a:ext cx="3469864" cy="1964074"/>
          </a:xfrm>
          <a:prstGeom prst="rect">
            <a:avLst/>
          </a:prstGeom>
        </p:spPr>
      </p:pic>
    </p:spTree>
    <p:extLst>
      <p:ext uri="{BB962C8B-B14F-4D97-AF65-F5344CB8AC3E}">
        <p14:creationId xmlns:p14="http://schemas.microsoft.com/office/powerpoint/2010/main" val="2676305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7683EC-1129-75C6-48DB-270229C2169A}"/>
              </a:ext>
            </a:extLst>
          </p:cNvPr>
          <p:cNvSpPr>
            <a:spLocks noGrp="1"/>
          </p:cNvSpPr>
          <p:nvPr>
            <p:ph type="body" sz="quarter" idx="13"/>
          </p:nvPr>
        </p:nvSpPr>
        <p:spPr/>
        <p:txBody>
          <a:bodyPr/>
          <a:lstStyle/>
          <a:p>
            <a:r>
              <a:rPr lang="nl-BE" dirty="0"/>
              <a:t>Opkomende technologie UKR</a:t>
            </a:r>
          </a:p>
        </p:txBody>
      </p:sp>
      <p:sp>
        <p:nvSpPr>
          <p:cNvPr id="5" name="Text Placeholder 4">
            <a:extLst>
              <a:ext uri="{FF2B5EF4-FFF2-40B4-BE49-F238E27FC236}">
                <a16:creationId xmlns:a16="http://schemas.microsoft.com/office/drawing/2014/main" id="{19D7AEDF-800D-76A5-E0AE-EBBF5CB15427}"/>
              </a:ext>
            </a:extLst>
          </p:cNvPr>
          <p:cNvSpPr>
            <a:spLocks noGrp="1"/>
          </p:cNvSpPr>
          <p:nvPr>
            <p:ph type="body" sz="quarter" idx="27"/>
          </p:nvPr>
        </p:nvSpPr>
        <p:spPr>
          <a:xfrm>
            <a:off x="281008" y="1453715"/>
            <a:ext cx="11629984" cy="4352073"/>
          </a:xfrm>
        </p:spPr>
        <p:txBody>
          <a:bodyPr/>
          <a:lstStyle/>
          <a:p>
            <a:pPr marL="342900" indent="-342900">
              <a:buFont typeface="Arial" panose="020B0604020202020204" pitchFamily="34" charset="0"/>
              <a:buChar char="•"/>
            </a:pPr>
            <a:endParaRPr lang="nl-BE" sz="2400" dirty="0"/>
          </a:p>
          <a:p>
            <a:pPr marL="342900" indent="-342900">
              <a:buFont typeface="Arial" panose="020B0604020202020204" pitchFamily="34" charset="0"/>
              <a:buChar char="•"/>
            </a:pPr>
            <a:r>
              <a:rPr lang="nl-BE" sz="2400" dirty="0"/>
              <a:t>Drones &amp; elektronische oorlogsvoering =&gt; transparant slagveld onder constante druk</a:t>
            </a:r>
          </a:p>
          <a:p>
            <a:r>
              <a:rPr lang="nl-BE" sz="2400" dirty="0"/>
              <a:t> </a:t>
            </a:r>
          </a:p>
          <a:p>
            <a:pPr marL="342900" indent="-342900">
              <a:buFont typeface="Arial" panose="020B0604020202020204" pitchFamily="34" charset="0"/>
              <a:buChar char="•"/>
            </a:pPr>
            <a:r>
              <a:rPr lang="nl-BE" sz="2400" dirty="0"/>
              <a:t>“</a:t>
            </a:r>
            <a:r>
              <a:rPr lang="nl-BE" sz="2400" dirty="0" err="1"/>
              <a:t>stay</a:t>
            </a:r>
            <a:r>
              <a:rPr lang="nl-BE" sz="2400" dirty="0"/>
              <a:t> </a:t>
            </a:r>
            <a:r>
              <a:rPr lang="nl-BE" sz="2400" dirty="0" err="1"/>
              <a:t>and</a:t>
            </a:r>
            <a:r>
              <a:rPr lang="nl-BE" sz="2400" dirty="0"/>
              <a:t> </a:t>
            </a:r>
            <a:r>
              <a:rPr lang="nl-BE" sz="2400" dirty="0" err="1"/>
              <a:t>play</a:t>
            </a:r>
            <a:r>
              <a:rPr lang="nl-BE" sz="2400" dirty="0"/>
              <a:t>” =&gt; “scoop </a:t>
            </a:r>
            <a:r>
              <a:rPr lang="nl-BE" sz="2400" dirty="0" err="1"/>
              <a:t>and</a:t>
            </a:r>
            <a:r>
              <a:rPr lang="nl-BE" sz="2400" dirty="0"/>
              <a:t> run”</a:t>
            </a:r>
          </a:p>
          <a:p>
            <a:endParaRPr lang="nl-BE" sz="2400" dirty="0"/>
          </a:p>
          <a:p>
            <a:pPr marL="342900" indent="-342900">
              <a:buFont typeface="Arial" panose="020B0604020202020204" pitchFamily="34" charset="0"/>
              <a:buChar char="•"/>
            </a:pPr>
            <a:r>
              <a:rPr lang="nl-BE" sz="2400" dirty="0"/>
              <a:t>Tegenstander respecteert Conventie van Genève (</a:t>
            </a:r>
            <a:r>
              <a:rPr lang="nl-BE" sz="2400" dirty="0" err="1"/>
              <a:t>oa</a:t>
            </a:r>
            <a:r>
              <a:rPr lang="nl-BE" sz="2400" dirty="0"/>
              <a:t> bescherming Rode Kruis) niet</a:t>
            </a:r>
          </a:p>
        </p:txBody>
      </p:sp>
      <p:pic>
        <p:nvPicPr>
          <p:cNvPr id="7" name="Picture 6">
            <a:extLst>
              <a:ext uri="{FF2B5EF4-FFF2-40B4-BE49-F238E27FC236}">
                <a16:creationId xmlns:a16="http://schemas.microsoft.com/office/drawing/2014/main" id="{D8BD1581-7C6B-6C6A-D5A7-F0B4A18165F0}"/>
              </a:ext>
            </a:extLst>
          </p:cNvPr>
          <p:cNvPicPr>
            <a:picLocks noChangeAspect="1"/>
          </p:cNvPicPr>
          <p:nvPr/>
        </p:nvPicPr>
        <p:blipFill>
          <a:blip r:embed="rId3"/>
          <a:stretch>
            <a:fillRect/>
          </a:stretch>
        </p:blipFill>
        <p:spPr>
          <a:xfrm>
            <a:off x="59141" y="4383402"/>
            <a:ext cx="3732727" cy="2474598"/>
          </a:xfrm>
          <a:prstGeom prst="rect">
            <a:avLst/>
          </a:prstGeom>
        </p:spPr>
      </p:pic>
      <p:pic>
        <p:nvPicPr>
          <p:cNvPr id="9" name="Picture 8">
            <a:extLst>
              <a:ext uri="{FF2B5EF4-FFF2-40B4-BE49-F238E27FC236}">
                <a16:creationId xmlns:a16="http://schemas.microsoft.com/office/drawing/2014/main" id="{723372E3-B7DB-B8A1-C7F9-CC40384C1CAE}"/>
              </a:ext>
            </a:extLst>
          </p:cNvPr>
          <p:cNvPicPr>
            <a:picLocks noChangeAspect="1"/>
          </p:cNvPicPr>
          <p:nvPr/>
        </p:nvPicPr>
        <p:blipFill>
          <a:blip r:embed="rId4"/>
          <a:srcRect l="5244" r="11478"/>
          <a:stretch/>
        </p:blipFill>
        <p:spPr>
          <a:xfrm>
            <a:off x="4043968" y="4383402"/>
            <a:ext cx="3301465" cy="2474598"/>
          </a:xfrm>
          <a:prstGeom prst="rect">
            <a:avLst/>
          </a:prstGeom>
        </p:spPr>
      </p:pic>
      <p:pic>
        <p:nvPicPr>
          <p:cNvPr id="11" name="Picture 10">
            <a:extLst>
              <a:ext uri="{FF2B5EF4-FFF2-40B4-BE49-F238E27FC236}">
                <a16:creationId xmlns:a16="http://schemas.microsoft.com/office/drawing/2014/main" id="{F0AD50AD-7A67-E0CB-5C66-2D72F047D22A}"/>
              </a:ext>
            </a:extLst>
          </p:cNvPr>
          <p:cNvPicPr>
            <a:picLocks noChangeAspect="1"/>
          </p:cNvPicPr>
          <p:nvPr/>
        </p:nvPicPr>
        <p:blipFill>
          <a:blip r:embed="rId5"/>
          <a:stretch>
            <a:fillRect/>
          </a:stretch>
        </p:blipFill>
        <p:spPr>
          <a:xfrm>
            <a:off x="7597533" y="4383402"/>
            <a:ext cx="4535326" cy="2474598"/>
          </a:xfrm>
          <a:prstGeom prst="rect">
            <a:avLst/>
          </a:prstGeom>
        </p:spPr>
      </p:pic>
      <p:pic>
        <p:nvPicPr>
          <p:cNvPr id="3" name="Picture 2">
            <a:extLst>
              <a:ext uri="{FF2B5EF4-FFF2-40B4-BE49-F238E27FC236}">
                <a16:creationId xmlns:a16="http://schemas.microsoft.com/office/drawing/2014/main" id="{487EE9F0-059E-A93E-3F62-91DE58164564}"/>
              </a:ext>
            </a:extLst>
          </p:cNvPr>
          <p:cNvPicPr>
            <a:picLocks noChangeAspect="1"/>
          </p:cNvPicPr>
          <p:nvPr/>
        </p:nvPicPr>
        <p:blipFill>
          <a:blip r:embed="rId6"/>
          <a:stretch>
            <a:fillRect/>
          </a:stretch>
        </p:blipFill>
        <p:spPr>
          <a:xfrm>
            <a:off x="9425396" y="18806"/>
            <a:ext cx="2162477" cy="571580"/>
          </a:xfrm>
          <a:prstGeom prst="rect">
            <a:avLst/>
          </a:prstGeom>
        </p:spPr>
      </p:pic>
    </p:spTree>
    <p:extLst>
      <p:ext uri="{BB962C8B-B14F-4D97-AF65-F5344CB8AC3E}">
        <p14:creationId xmlns:p14="http://schemas.microsoft.com/office/powerpoint/2010/main" val="3717939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7F64B-39B0-6C03-922F-03548905514C}"/>
            </a:ext>
          </a:extLst>
        </p:cNvPr>
        <p:cNvGrpSpPr/>
        <p:nvPr/>
      </p:nvGrpSpPr>
      <p:grpSpPr>
        <a:xfrm>
          <a:off x="0" y="0"/>
          <a:ext cx="0" cy="0"/>
          <a:chOff x="0" y="0"/>
          <a:chExt cx="0" cy="0"/>
        </a:xfrm>
      </p:grpSpPr>
      <p:graphicFrame>
        <p:nvGraphicFramePr>
          <p:cNvPr id="23" name="Chart 22">
            <a:extLst>
              <a:ext uri="{FF2B5EF4-FFF2-40B4-BE49-F238E27FC236}">
                <a16:creationId xmlns:a16="http://schemas.microsoft.com/office/drawing/2014/main" id="{E1756FC5-C643-4848-42B5-F0E7100BD9CF}"/>
              </a:ext>
            </a:extLst>
          </p:cNvPr>
          <p:cNvGraphicFramePr>
            <a:graphicFrameLocks/>
          </p:cNvGraphicFramePr>
          <p:nvPr>
            <p:extLst>
              <p:ext uri="{D42A27DB-BD31-4B8C-83A1-F6EECF244321}">
                <p14:modId xmlns:p14="http://schemas.microsoft.com/office/powerpoint/2010/main" val="3507966124"/>
              </p:ext>
            </p:extLst>
          </p:nvPr>
        </p:nvGraphicFramePr>
        <p:xfrm>
          <a:off x="6095999" y="1524000"/>
          <a:ext cx="4761187" cy="3423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a:extLst>
              <a:ext uri="{FF2B5EF4-FFF2-40B4-BE49-F238E27FC236}">
                <a16:creationId xmlns:a16="http://schemas.microsoft.com/office/drawing/2014/main" id="{CE6AD171-15FD-3404-D478-8487316286BF}"/>
              </a:ext>
            </a:extLst>
          </p:cNvPr>
          <p:cNvGraphicFramePr>
            <a:graphicFrameLocks/>
          </p:cNvGraphicFramePr>
          <p:nvPr>
            <p:extLst>
              <p:ext uri="{D42A27DB-BD31-4B8C-83A1-F6EECF244321}">
                <p14:modId xmlns:p14="http://schemas.microsoft.com/office/powerpoint/2010/main" val="1614827255"/>
              </p:ext>
            </p:extLst>
          </p:nvPr>
        </p:nvGraphicFramePr>
        <p:xfrm>
          <a:off x="954404" y="1524000"/>
          <a:ext cx="5141595" cy="3423328"/>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903BC44D-2DCD-FF4C-4F5E-03F69A881C12}"/>
              </a:ext>
            </a:extLst>
          </p:cNvPr>
          <p:cNvSpPr txBox="1"/>
          <p:nvPr/>
        </p:nvSpPr>
        <p:spPr>
          <a:xfrm>
            <a:off x="2867340" y="5382195"/>
            <a:ext cx="5993687" cy="646331"/>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dirty="0">
                <a:ln>
                  <a:noFill/>
                </a:ln>
                <a:solidFill>
                  <a:srgbClr val="00B150"/>
                </a:solidFill>
                <a:effectLst/>
                <a:uLnTx/>
                <a:uFillTx/>
                <a:latin typeface="Palanquin Regular"/>
                <a:ea typeface="+mn-ea"/>
                <a:cs typeface="+mn-cs"/>
              </a:rPr>
              <a:t>BEL</a:t>
            </a:r>
            <a:r>
              <a:rPr kumimoji="0" lang="nl-BE" sz="1800" b="1" i="0" u="none" strike="noStrike" kern="1200" cap="none" spc="0" normalizeH="0" baseline="0" noProof="0" dirty="0">
                <a:ln>
                  <a:noFill/>
                </a:ln>
                <a:solidFill>
                  <a:srgbClr val="00B150"/>
                </a:solidFill>
                <a:effectLst/>
                <a:uLnTx/>
                <a:uFillTx/>
                <a:latin typeface="Palanquin Regular"/>
                <a:ea typeface="+mn-ea"/>
                <a:cs typeface="+mn-cs"/>
              </a:rPr>
              <a:t> </a:t>
            </a:r>
            <a:r>
              <a:rPr kumimoji="0" lang="en-BE" sz="1800" b="0" i="0" u="none" strike="noStrike" kern="1200" cap="none" spc="0" normalizeH="0" baseline="0" noProof="0" dirty="0">
                <a:ln>
                  <a:noFill/>
                </a:ln>
                <a:solidFill>
                  <a:srgbClr val="184652"/>
                </a:solidFill>
                <a:effectLst/>
                <a:uLnTx/>
                <a:uFillTx/>
                <a:latin typeface="Palanquin Regular"/>
                <a:ea typeface="+mn-ea"/>
                <a:cs typeface="+mn-cs"/>
              </a:rPr>
              <a:t> </a:t>
            </a:r>
            <a:endParaRPr kumimoji="0" lang="nl-BE" sz="1800" b="0" i="0" u="none" strike="noStrike" kern="1200" cap="none" spc="0" normalizeH="0" baseline="0" noProof="0" dirty="0">
              <a:ln>
                <a:noFill/>
              </a:ln>
              <a:solidFill>
                <a:srgbClr val="184652"/>
              </a:solidFill>
              <a:effectLst/>
              <a:uLnTx/>
              <a:uFillTx/>
              <a:latin typeface="Palanquin Regular"/>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F0000"/>
                </a:solidFill>
                <a:effectLst/>
                <a:uLnTx/>
                <a:uFillTx/>
                <a:latin typeface="Palanquin Regular"/>
                <a:ea typeface="+mn-ea"/>
                <a:cs typeface="+mn-cs"/>
              </a:rPr>
              <a:t>Ingezet in buitenland</a:t>
            </a:r>
          </a:p>
        </p:txBody>
      </p:sp>
    </p:spTree>
    <p:extLst>
      <p:ext uri="{BB962C8B-B14F-4D97-AF65-F5344CB8AC3E}">
        <p14:creationId xmlns:p14="http://schemas.microsoft.com/office/powerpoint/2010/main" val="3329337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E1B06-DA7C-9467-40DB-009A849E4B69}"/>
              </a:ext>
            </a:extLst>
          </p:cNvPr>
          <p:cNvSpPr>
            <a:spLocks noGrp="1"/>
          </p:cNvSpPr>
          <p:nvPr>
            <p:ph type="title"/>
          </p:nvPr>
        </p:nvSpPr>
        <p:spPr>
          <a:xfrm>
            <a:off x="1496290" y="983455"/>
            <a:ext cx="10000617" cy="1325563"/>
          </a:xfrm>
        </p:spPr>
        <p:txBody>
          <a:bodyPr/>
          <a:lstStyle/>
          <a:p>
            <a:r>
              <a:rPr lang="nl-BE" dirty="0"/>
              <a:t>Crisis – </a:t>
            </a:r>
            <a:r>
              <a:rPr lang="nl-BE" dirty="0" err="1"/>
              <a:t>Wartime</a:t>
            </a:r>
            <a:r>
              <a:rPr lang="nl-BE" dirty="0"/>
              <a:t> - </a:t>
            </a:r>
            <a:r>
              <a:rPr lang="nl-BE" dirty="0" err="1"/>
              <a:t>Resilience</a:t>
            </a:r>
            <a:endParaRPr lang="nl-BE" dirty="0"/>
          </a:p>
        </p:txBody>
      </p:sp>
      <p:pic>
        <p:nvPicPr>
          <p:cNvPr id="5" name="Content Placeholder 4">
            <a:extLst>
              <a:ext uri="{FF2B5EF4-FFF2-40B4-BE49-F238E27FC236}">
                <a16:creationId xmlns:a16="http://schemas.microsoft.com/office/drawing/2014/main" id="{71BC336E-A7D7-ED40-3E3E-C228C4A66B03}"/>
              </a:ext>
            </a:extLst>
          </p:cNvPr>
          <p:cNvPicPr>
            <a:picLocks noGrp="1" noChangeAspect="1"/>
          </p:cNvPicPr>
          <p:nvPr>
            <p:ph idx="1"/>
          </p:nvPr>
        </p:nvPicPr>
        <p:blipFill>
          <a:blip r:embed="rId2"/>
          <a:stretch>
            <a:fillRect/>
          </a:stretch>
        </p:blipFill>
        <p:spPr>
          <a:xfrm>
            <a:off x="2808050" y="2308225"/>
            <a:ext cx="6880700" cy="3868738"/>
          </a:xfrm>
          <a:prstGeom prst="rect">
            <a:avLst/>
          </a:prstGeom>
        </p:spPr>
      </p:pic>
    </p:spTree>
    <p:extLst>
      <p:ext uri="{BB962C8B-B14F-4D97-AF65-F5344CB8AC3E}">
        <p14:creationId xmlns:p14="http://schemas.microsoft.com/office/powerpoint/2010/main" val="3211276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O engages with partners to help shape the next Strategic Concept ...">
            <a:extLst>
              <a:ext uri="{FF2B5EF4-FFF2-40B4-BE49-F238E27FC236}">
                <a16:creationId xmlns:a16="http://schemas.microsoft.com/office/drawing/2014/main" id="{D5DCC1D8-7320-D6EB-2D0C-11552A39AAD6}"/>
              </a:ext>
            </a:extLst>
          </p:cNvPr>
          <p:cNvPicPr>
            <a:picLocks noGrp="1" noChangeAspect="1"/>
          </p:cNvPicPr>
          <p:nvPr>
            <p:ph idx="1"/>
          </p:nvPr>
        </p:nvPicPr>
        <p:blipFill>
          <a:blip r:embed="rId3"/>
          <a:srcRect t="881"/>
          <a:stretch>
            <a:fillRect/>
          </a:stretch>
        </p:blipFill>
        <p:spPr>
          <a:xfrm>
            <a:off x="0" y="0"/>
            <a:ext cx="12191980" cy="6857990"/>
          </a:xfrm>
          <a:prstGeom prst="rect">
            <a:avLst/>
          </a:prstGeom>
          <a:noFill/>
        </p:spPr>
      </p:pic>
      <p:sp>
        <p:nvSpPr>
          <p:cNvPr id="5" name="TextBox 4">
            <a:extLst>
              <a:ext uri="{FF2B5EF4-FFF2-40B4-BE49-F238E27FC236}">
                <a16:creationId xmlns:a16="http://schemas.microsoft.com/office/drawing/2014/main" id="{81021E4D-C1BC-648D-2A5A-87185A45FC0B}"/>
              </a:ext>
            </a:extLst>
          </p:cNvPr>
          <p:cNvSpPr txBox="1"/>
          <p:nvPr/>
        </p:nvSpPr>
        <p:spPr>
          <a:xfrm>
            <a:off x="401782" y="752885"/>
            <a:ext cx="8035636" cy="461665"/>
          </a:xfrm>
          <a:prstGeom prst="rect">
            <a:avLst/>
          </a:prstGeom>
          <a:solidFill>
            <a:schemeClr val="bg2"/>
          </a:solidFill>
        </p:spPr>
        <p:txBody>
          <a:bodyPr wrap="square" rtlCol="0">
            <a:spAutoFit/>
          </a:bodyPr>
          <a:lstStyle/>
          <a:p>
            <a:pPr algn="ctr"/>
            <a:r>
              <a:rPr lang="en-US" sz="2400" dirty="0"/>
              <a:t>“We are not at war, but we are certainly not at peace either."</a:t>
            </a:r>
            <a:endParaRPr lang="nl-BE" sz="2400" dirty="0"/>
          </a:p>
        </p:txBody>
      </p:sp>
      <p:sp>
        <p:nvSpPr>
          <p:cNvPr id="7" name="TextBox 6">
            <a:extLst>
              <a:ext uri="{FF2B5EF4-FFF2-40B4-BE49-F238E27FC236}">
                <a16:creationId xmlns:a16="http://schemas.microsoft.com/office/drawing/2014/main" id="{B7B78622-AA24-0FAE-549A-CB810CAEF0D9}"/>
              </a:ext>
            </a:extLst>
          </p:cNvPr>
          <p:cNvSpPr txBox="1"/>
          <p:nvPr/>
        </p:nvSpPr>
        <p:spPr>
          <a:xfrm>
            <a:off x="401782" y="1357745"/>
            <a:ext cx="2465931" cy="1754326"/>
          </a:xfrm>
          <a:prstGeom prst="rect">
            <a:avLst/>
          </a:prstGeom>
          <a:noFill/>
        </p:spPr>
        <p:txBody>
          <a:bodyPr wrap="none" rtlCol="0">
            <a:spAutoFit/>
          </a:bodyPr>
          <a:lstStyle/>
          <a:p>
            <a:r>
              <a:rPr lang="en-BE" dirty="0" err="1">
                <a:solidFill>
                  <a:schemeClr val="bg2"/>
                </a:solidFill>
              </a:rPr>
              <a:t>Rusland</a:t>
            </a:r>
            <a:endParaRPr lang="en-BE" dirty="0">
              <a:solidFill>
                <a:schemeClr val="bg2"/>
              </a:solidFill>
            </a:endParaRPr>
          </a:p>
          <a:p>
            <a:r>
              <a:rPr lang="en-BE" dirty="0" err="1">
                <a:solidFill>
                  <a:schemeClr val="bg2"/>
                </a:solidFill>
              </a:rPr>
              <a:t>Terreurorganisaties</a:t>
            </a:r>
            <a:r>
              <a:rPr lang="en-BE" dirty="0">
                <a:solidFill>
                  <a:schemeClr val="bg2"/>
                </a:solidFill>
              </a:rPr>
              <a:t> </a:t>
            </a:r>
          </a:p>
          <a:p>
            <a:r>
              <a:rPr lang="en-BE" dirty="0">
                <a:solidFill>
                  <a:schemeClr val="bg2"/>
                </a:solidFill>
              </a:rPr>
              <a:t>China</a:t>
            </a:r>
          </a:p>
          <a:p>
            <a:r>
              <a:rPr lang="nl-BE" dirty="0">
                <a:solidFill>
                  <a:schemeClr val="bg2"/>
                </a:solidFill>
              </a:rPr>
              <a:t>Klimaatverandering</a:t>
            </a:r>
            <a:endParaRPr lang="en-BE" dirty="0">
              <a:solidFill>
                <a:schemeClr val="bg2"/>
              </a:solidFill>
            </a:endParaRPr>
          </a:p>
          <a:p>
            <a:r>
              <a:rPr lang="en-BE" dirty="0" err="1">
                <a:solidFill>
                  <a:schemeClr val="bg2"/>
                </a:solidFill>
              </a:rPr>
              <a:t>Hybride</a:t>
            </a:r>
            <a:r>
              <a:rPr lang="en-BE" dirty="0">
                <a:solidFill>
                  <a:schemeClr val="bg2"/>
                </a:solidFill>
              </a:rPr>
              <a:t> </a:t>
            </a:r>
            <a:r>
              <a:rPr lang="en-BE" dirty="0" err="1">
                <a:solidFill>
                  <a:schemeClr val="bg2"/>
                </a:solidFill>
              </a:rPr>
              <a:t>oorlogsvoering</a:t>
            </a:r>
            <a:r>
              <a:rPr lang="en-BE" dirty="0">
                <a:solidFill>
                  <a:schemeClr val="bg2"/>
                </a:solidFill>
              </a:rPr>
              <a:t> </a:t>
            </a:r>
            <a:endParaRPr lang="nl-BE" dirty="0">
              <a:solidFill>
                <a:schemeClr val="bg2"/>
              </a:solidFill>
            </a:endParaRPr>
          </a:p>
          <a:p>
            <a:pPr algn="l"/>
            <a:endParaRPr lang="nl-BE" dirty="0"/>
          </a:p>
        </p:txBody>
      </p:sp>
      <p:pic>
        <p:nvPicPr>
          <p:cNvPr id="13" name="Picture 12">
            <a:extLst>
              <a:ext uri="{FF2B5EF4-FFF2-40B4-BE49-F238E27FC236}">
                <a16:creationId xmlns:a16="http://schemas.microsoft.com/office/drawing/2014/main" id="{7C8C9775-DDD8-A2BD-4B23-F7F1539A28ED}"/>
              </a:ext>
            </a:extLst>
          </p:cNvPr>
          <p:cNvPicPr>
            <a:picLocks noChangeAspect="1"/>
          </p:cNvPicPr>
          <p:nvPr/>
        </p:nvPicPr>
        <p:blipFill>
          <a:blip r:embed="rId4"/>
          <a:stretch>
            <a:fillRect/>
          </a:stretch>
        </p:blipFill>
        <p:spPr>
          <a:xfrm>
            <a:off x="9289900" y="-7936"/>
            <a:ext cx="2521495" cy="3362779"/>
          </a:xfrm>
          <a:prstGeom prst="rect">
            <a:avLst/>
          </a:prstGeom>
        </p:spPr>
      </p:pic>
      <p:pic>
        <p:nvPicPr>
          <p:cNvPr id="3" name="Picture 2">
            <a:extLst>
              <a:ext uri="{FF2B5EF4-FFF2-40B4-BE49-F238E27FC236}">
                <a16:creationId xmlns:a16="http://schemas.microsoft.com/office/drawing/2014/main" id="{7E7842AA-F8A1-6AF6-00DD-9E64013ACE9E}"/>
              </a:ext>
            </a:extLst>
          </p:cNvPr>
          <p:cNvPicPr>
            <a:picLocks noChangeAspect="1"/>
          </p:cNvPicPr>
          <p:nvPr/>
        </p:nvPicPr>
        <p:blipFill>
          <a:blip r:embed="rId5"/>
          <a:stretch>
            <a:fillRect/>
          </a:stretch>
        </p:blipFill>
        <p:spPr>
          <a:xfrm>
            <a:off x="9289900" y="3380309"/>
            <a:ext cx="2521495" cy="3378113"/>
          </a:xfrm>
          <a:prstGeom prst="rect">
            <a:avLst/>
          </a:prstGeom>
        </p:spPr>
      </p:pic>
    </p:spTree>
    <p:extLst>
      <p:ext uri="{BB962C8B-B14F-4D97-AF65-F5344CB8AC3E}">
        <p14:creationId xmlns:p14="http://schemas.microsoft.com/office/powerpoint/2010/main" val="1586713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business&#10;&#10;AI-generated content may be incorrect.">
            <a:extLst>
              <a:ext uri="{FF2B5EF4-FFF2-40B4-BE49-F238E27FC236}">
                <a16:creationId xmlns:a16="http://schemas.microsoft.com/office/drawing/2014/main" id="{87994C03-93FE-0555-F887-3A958633E6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81486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BCCFB9-ECD9-26FA-F79D-0B184542C70E}"/>
              </a:ext>
            </a:extLst>
          </p:cNvPr>
          <p:cNvSpPr>
            <a:spLocks noGrp="1"/>
          </p:cNvSpPr>
          <p:nvPr>
            <p:ph type="title"/>
          </p:nvPr>
        </p:nvSpPr>
        <p:spPr>
          <a:xfrm>
            <a:off x="281008" y="581394"/>
            <a:ext cx="10417413" cy="1325563"/>
          </a:xfrm>
        </p:spPr>
        <p:txBody>
          <a:bodyPr>
            <a:normAutofit fontScale="90000"/>
          </a:bodyPr>
          <a:lstStyle/>
          <a:p>
            <a:r>
              <a:rPr lang="nl-BE" dirty="0"/>
              <a:t>NATO - Art V – Collectieve verdediging: </a:t>
            </a:r>
            <a:r>
              <a:rPr lang="en-BE" dirty="0"/>
              <a:t>BEL Rol</a:t>
            </a:r>
            <a:br>
              <a:rPr lang="nl-BE" dirty="0"/>
            </a:br>
            <a:endParaRPr lang="nl-BE" dirty="0"/>
          </a:p>
        </p:txBody>
      </p:sp>
      <p:sp>
        <p:nvSpPr>
          <p:cNvPr id="14" name="Rectangle: Rounded Corners 13">
            <a:extLst>
              <a:ext uri="{FF2B5EF4-FFF2-40B4-BE49-F238E27FC236}">
                <a16:creationId xmlns:a16="http://schemas.microsoft.com/office/drawing/2014/main" id="{46992D0C-1629-1DCC-75DA-286CF682C822}"/>
              </a:ext>
            </a:extLst>
          </p:cNvPr>
          <p:cNvSpPr/>
          <p:nvPr/>
        </p:nvSpPr>
        <p:spPr>
          <a:xfrm>
            <a:off x="281008" y="2463800"/>
            <a:ext cx="4992032" cy="3276600"/>
          </a:xfrm>
          <a:prstGeom prst="roundRect">
            <a:avLst/>
          </a:prstGeom>
          <a:blipFill dpi="0" rotWithShape="1">
            <a:blip r:embed="rId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Palanquin Regular"/>
              <a:ea typeface="+mn-ea"/>
              <a:cs typeface="+mn-cs"/>
            </a:endParaRPr>
          </a:p>
        </p:txBody>
      </p:sp>
      <p:sp>
        <p:nvSpPr>
          <p:cNvPr id="15" name="Rectangle: Rounded Corners 14">
            <a:extLst>
              <a:ext uri="{FF2B5EF4-FFF2-40B4-BE49-F238E27FC236}">
                <a16:creationId xmlns:a16="http://schemas.microsoft.com/office/drawing/2014/main" id="{4B48220D-4E34-A747-1895-A4E9D1AC8AA8}"/>
              </a:ext>
            </a:extLst>
          </p:cNvPr>
          <p:cNvSpPr/>
          <p:nvPr/>
        </p:nvSpPr>
        <p:spPr>
          <a:xfrm>
            <a:off x="5459118" y="3711259"/>
            <a:ext cx="810132" cy="603885"/>
          </a:xfrm>
          <a:prstGeom prst="roundRect">
            <a:avLst/>
          </a:prstGeom>
          <a:blipFill dpi="0" rotWithShape="1">
            <a:blip r:embed="rId4"/>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Palanquin Regular"/>
              <a:ea typeface="+mn-ea"/>
              <a:cs typeface="+mn-cs"/>
            </a:endParaRPr>
          </a:p>
        </p:txBody>
      </p:sp>
      <p:pic>
        <p:nvPicPr>
          <p:cNvPr id="25" name="Picture 24">
            <a:extLst>
              <a:ext uri="{FF2B5EF4-FFF2-40B4-BE49-F238E27FC236}">
                <a16:creationId xmlns:a16="http://schemas.microsoft.com/office/drawing/2014/main" id="{398C4180-8AA1-70CC-8BC5-17557F1341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18104" t="17399" r="18370" b="38986"/>
          <a:stretch/>
        </p:blipFill>
        <p:spPr>
          <a:xfrm rot="5400000">
            <a:off x="6128098" y="3545840"/>
            <a:ext cx="1361443" cy="934722"/>
          </a:xfrm>
          <a:prstGeom prst="rect">
            <a:avLst/>
          </a:prstGeom>
        </p:spPr>
      </p:pic>
      <p:sp>
        <p:nvSpPr>
          <p:cNvPr id="30" name="Rectangle: Rounded Corners 29">
            <a:extLst>
              <a:ext uri="{FF2B5EF4-FFF2-40B4-BE49-F238E27FC236}">
                <a16:creationId xmlns:a16="http://schemas.microsoft.com/office/drawing/2014/main" id="{2D525A7F-F503-54E6-0104-390BFE2A8BB1}"/>
              </a:ext>
            </a:extLst>
          </p:cNvPr>
          <p:cNvSpPr/>
          <p:nvPr/>
        </p:nvSpPr>
        <p:spPr>
          <a:xfrm>
            <a:off x="8007855" y="2089960"/>
            <a:ext cx="3087698" cy="1624519"/>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Palanquin Regular"/>
              <a:ea typeface="+mn-ea"/>
              <a:cs typeface="+mn-cs"/>
            </a:endParaRPr>
          </a:p>
        </p:txBody>
      </p:sp>
      <p:sp>
        <p:nvSpPr>
          <p:cNvPr id="32" name="Rectangle: Rounded Corners 31">
            <a:extLst>
              <a:ext uri="{FF2B5EF4-FFF2-40B4-BE49-F238E27FC236}">
                <a16:creationId xmlns:a16="http://schemas.microsoft.com/office/drawing/2014/main" id="{63498D6A-B347-3530-1362-B3F23ACE531A}"/>
              </a:ext>
            </a:extLst>
          </p:cNvPr>
          <p:cNvSpPr/>
          <p:nvPr/>
        </p:nvSpPr>
        <p:spPr>
          <a:xfrm>
            <a:off x="7348389" y="1599540"/>
            <a:ext cx="4406630" cy="414086"/>
          </a:xfrm>
          <a:prstGeom prst="roundRect">
            <a:avLst/>
          </a:prstGeom>
          <a:solidFill>
            <a:srgbClr val="383838">
              <a:alpha val="26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1" u="none" strike="noStrike" kern="1200" cap="none" spc="0" normalizeH="0" baseline="0" noProof="0" dirty="0" err="1">
                <a:ln>
                  <a:noFill/>
                </a:ln>
                <a:solidFill>
                  <a:srgbClr val="383838"/>
                </a:solidFill>
                <a:effectLst/>
                <a:uLnTx/>
                <a:uFillTx/>
                <a:latin typeface="Palanquin Regular"/>
                <a:ea typeface="+mn-ea"/>
                <a:cs typeface="+mn-cs"/>
              </a:rPr>
              <a:t>Sending</a:t>
            </a:r>
            <a:r>
              <a:rPr kumimoji="0" lang="nl-BE" sz="1800" b="1" i="1" u="none" strike="noStrike" kern="1200" cap="none" spc="0" normalizeH="0" baseline="0" noProof="0" dirty="0">
                <a:ln>
                  <a:noFill/>
                </a:ln>
                <a:solidFill>
                  <a:srgbClr val="383838"/>
                </a:solidFill>
                <a:effectLst/>
                <a:uLnTx/>
                <a:uFillTx/>
                <a:latin typeface="Palanquin Regular"/>
                <a:ea typeface="+mn-ea"/>
                <a:cs typeface="+mn-cs"/>
              </a:rPr>
              <a:t> </a:t>
            </a:r>
            <a:r>
              <a:rPr kumimoji="0" lang="nl-BE" sz="1800" b="1" i="1" u="none" strike="noStrike" kern="1200" cap="none" spc="0" normalizeH="0" baseline="0" noProof="0" dirty="0" err="1">
                <a:ln>
                  <a:noFill/>
                </a:ln>
                <a:solidFill>
                  <a:srgbClr val="383838"/>
                </a:solidFill>
                <a:effectLst/>
                <a:uLnTx/>
                <a:uFillTx/>
                <a:latin typeface="Palanquin Regular"/>
                <a:ea typeface="+mn-ea"/>
                <a:cs typeface="+mn-cs"/>
              </a:rPr>
              <a:t>Nation</a:t>
            </a:r>
            <a:endParaRPr kumimoji="0" lang="nl-BE" sz="1800" b="1" i="0" u="none" strike="noStrike" kern="1200" cap="none" spc="0" normalizeH="0" baseline="0" noProof="0" dirty="0">
              <a:ln>
                <a:noFill/>
              </a:ln>
              <a:solidFill>
                <a:srgbClr val="383838"/>
              </a:solidFill>
              <a:effectLst/>
              <a:uLnTx/>
              <a:uFillTx/>
              <a:latin typeface="Palanquin Regular"/>
              <a:ea typeface="+mn-ea"/>
              <a:cs typeface="+mn-cs"/>
            </a:endParaRPr>
          </a:p>
        </p:txBody>
      </p:sp>
      <p:sp>
        <p:nvSpPr>
          <p:cNvPr id="34" name="Rectangle: Rounded Corners 33">
            <a:extLst>
              <a:ext uri="{FF2B5EF4-FFF2-40B4-BE49-F238E27FC236}">
                <a16:creationId xmlns:a16="http://schemas.microsoft.com/office/drawing/2014/main" id="{A4455306-4743-891A-A988-E7D2767FD514}"/>
              </a:ext>
            </a:extLst>
          </p:cNvPr>
          <p:cNvSpPr/>
          <p:nvPr/>
        </p:nvSpPr>
        <p:spPr>
          <a:xfrm>
            <a:off x="8007855" y="4446200"/>
            <a:ext cx="3087698" cy="1624519"/>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srgbClr val="FFFFFF"/>
              </a:solidFill>
              <a:effectLst/>
              <a:uLnTx/>
              <a:uFillTx/>
              <a:latin typeface="Palanquin Regular"/>
              <a:ea typeface="+mn-ea"/>
              <a:cs typeface="+mn-cs"/>
            </a:endParaRPr>
          </a:p>
        </p:txBody>
      </p:sp>
      <p:sp>
        <p:nvSpPr>
          <p:cNvPr id="35" name="Rectangle: Rounded Corners 34">
            <a:extLst>
              <a:ext uri="{FF2B5EF4-FFF2-40B4-BE49-F238E27FC236}">
                <a16:creationId xmlns:a16="http://schemas.microsoft.com/office/drawing/2014/main" id="{B386162E-2273-A7A0-5D9D-D66DFC4638E4}"/>
              </a:ext>
            </a:extLst>
          </p:cNvPr>
          <p:cNvSpPr/>
          <p:nvPr/>
        </p:nvSpPr>
        <p:spPr>
          <a:xfrm>
            <a:off x="7348389" y="3955780"/>
            <a:ext cx="4406630" cy="414086"/>
          </a:xfrm>
          <a:prstGeom prst="roundRect">
            <a:avLst/>
          </a:prstGeom>
          <a:solidFill>
            <a:srgbClr val="FF5655">
              <a:alpha val="24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1" u="none" strike="noStrike" kern="1200" cap="none" spc="0" normalizeH="0" baseline="0" noProof="0" dirty="0" err="1">
                <a:ln>
                  <a:noFill/>
                </a:ln>
                <a:solidFill>
                  <a:srgbClr val="383838"/>
                </a:solidFill>
                <a:effectLst/>
                <a:uLnTx/>
                <a:uFillTx/>
                <a:latin typeface="Palanquin Regular"/>
                <a:ea typeface="+mn-ea"/>
                <a:cs typeface="+mn-cs"/>
              </a:rPr>
              <a:t>Receiving</a:t>
            </a:r>
            <a:r>
              <a:rPr kumimoji="0" lang="nl-BE" sz="1800" b="1" i="1" u="none" strike="noStrike" kern="1200" cap="none" spc="0" normalizeH="0" baseline="0" noProof="0" dirty="0">
                <a:ln>
                  <a:noFill/>
                </a:ln>
                <a:solidFill>
                  <a:srgbClr val="383838"/>
                </a:solidFill>
                <a:effectLst/>
                <a:uLnTx/>
                <a:uFillTx/>
                <a:latin typeface="Palanquin Regular"/>
                <a:ea typeface="+mn-ea"/>
                <a:cs typeface="+mn-cs"/>
              </a:rPr>
              <a:t> en host </a:t>
            </a:r>
            <a:r>
              <a:rPr kumimoji="0" lang="nl-BE" sz="1800" b="1" i="1" u="none" strike="noStrike" kern="1200" cap="none" spc="0" normalizeH="0" baseline="0" noProof="0" dirty="0" err="1">
                <a:ln>
                  <a:noFill/>
                </a:ln>
                <a:solidFill>
                  <a:srgbClr val="383838"/>
                </a:solidFill>
                <a:effectLst/>
                <a:uLnTx/>
                <a:uFillTx/>
                <a:latin typeface="Palanquin Regular"/>
                <a:ea typeface="+mn-ea"/>
                <a:cs typeface="+mn-cs"/>
              </a:rPr>
              <a:t>nation</a:t>
            </a:r>
            <a:endParaRPr kumimoji="0" lang="nl-BE" sz="1800" b="1" i="0" u="none" strike="noStrike" kern="1200" cap="none" spc="0" normalizeH="0" baseline="0" noProof="0" dirty="0">
              <a:ln>
                <a:noFill/>
              </a:ln>
              <a:solidFill>
                <a:srgbClr val="383838"/>
              </a:solidFill>
              <a:effectLst/>
              <a:uLnTx/>
              <a:uFillTx/>
              <a:latin typeface="Palanquin Regular"/>
              <a:ea typeface="+mn-ea"/>
              <a:cs typeface="+mn-cs"/>
            </a:endParaRPr>
          </a:p>
        </p:txBody>
      </p:sp>
    </p:spTree>
    <p:extLst>
      <p:ext uri="{BB962C8B-B14F-4D97-AF65-F5344CB8AC3E}">
        <p14:creationId xmlns:p14="http://schemas.microsoft.com/office/powerpoint/2010/main" val="171509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0" grpId="0" animBg="1"/>
      <p:bldP spid="32" grpId="0" animBg="1"/>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3E8AB87-44C4-EDF5-AAB9-EA214FAA4246}"/>
              </a:ext>
            </a:extLst>
          </p:cNvPr>
          <p:cNvSpPr>
            <a:spLocks noGrp="1"/>
          </p:cNvSpPr>
          <p:nvPr/>
        </p:nvSpPr>
        <p:spPr bwMode="auto">
          <a:xfrm>
            <a:off x="1981200" y="-30470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Light" panose="020F0302020204030204"/>
              <a:ea typeface="+mj-ea"/>
              <a:cs typeface="+mj-cs"/>
            </a:endParaRPr>
          </a:p>
        </p:txBody>
      </p:sp>
      <p:pic>
        <p:nvPicPr>
          <p:cNvPr id="5" name="Picture 4">
            <a:hlinkClick r:id="" action="ppaction://noaction"/>
            <a:extLst>
              <a:ext uri="{FF2B5EF4-FFF2-40B4-BE49-F238E27FC236}">
                <a16:creationId xmlns:a16="http://schemas.microsoft.com/office/drawing/2014/main" id="{E3CAADF6-A6CA-8030-D8B8-65921C3659E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420415"/>
            <a:ext cx="10020288" cy="6316164"/>
          </a:xfrm>
          <a:prstGeom prst="rect">
            <a:avLst/>
          </a:prstGeom>
        </p:spPr>
      </p:pic>
      <p:sp>
        <p:nvSpPr>
          <p:cNvPr id="6" name="Right Arrow 7">
            <a:extLst>
              <a:ext uri="{FF2B5EF4-FFF2-40B4-BE49-F238E27FC236}">
                <a16:creationId xmlns:a16="http://schemas.microsoft.com/office/drawing/2014/main" id="{9B49124A-F62D-0C48-E856-38977D65A180}"/>
              </a:ext>
            </a:extLst>
          </p:cNvPr>
          <p:cNvSpPr/>
          <p:nvPr/>
        </p:nvSpPr>
        <p:spPr>
          <a:xfrm rot="758757">
            <a:off x="2527021" y="817278"/>
            <a:ext cx="8176114" cy="3014920"/>
          </a:xfrm>
          <a:custGeom>
            <a:avLst/>
            <a:gdLst>
              <a:gd name="connsiteX0" fmla="*/ 0 w 6689435"/>
              <a:gd name="connsiteY0" fmla="*/ 693923 h 2775693"/>
              <a:gd name="connsiteX1" fmla="*/ 5301589 w 6689435"/>
              <a:gd name="connsiteY1" fmla="*/ 693923 h 2775693"/>
              <a:gd name="connsiteX2" fmla="*/ 5301589 w 6689435"/>
              <a:gd name="connsiteY2" fmla="*/ 0 h 2775693"/>
              <a:gd name="connsiteX3" fmla="*/ 6689435 w 6689435"/>
              <a:gd name="connsiteY3" fmla="*/ 1387847 h 2775693"/>
              <a:gd name="connsiteX4" fmla="*/ 5301589 w 6689435"/>
              <a:gd name="connsiteY4" fmla="*/ 2775693 h 2775693"/>
              <a:gd name="connsiteX5" fmla="*/ 5301589 w 6689435"/>
              <a:gd name="connsiteY5" fmla="*/ 2081770 h 2775693"/>
              <a:gd name="connsiteX6" fmla="*/ 0 w 6689435"/>
              <a:gd name="connsiteY6" fmla="*/ 2081770 h 2775693"/>
              <a:gd name="connsiteX7" fmla="*/ 0 w 6689435"/>
              <a:gd name="connsiteY7" fmla="*/ 693923 h 2775693"/>
              <a:gd name="connsiteX0" fmla="*/ 727644 w 7417079"/>
              <a:gd name="connsiteY0" fmla="*/ 693923 h 2775693"/>
              <a:gd name="connsiteX1" fmla="*/ 6029233 w 7417079"/>
              <a:gd name="connsiteY1" fmla="*/ 693923 h 2775693"/>
              <a:gd name="connsiteX2" fmla="*/ 6029233 w 7417079"/>
              <a:gd name="connsiteY2" fmla="*/ 0 h 2775693"/>
              <a:gd name="connsiteX3" fmla="*/ 7417079 w 7417079"/>
              <a:gd name="connsiteY3" fmla="*/ 1387847 h 2775693"/>
              <a:gd name="connsiteX4" fmla="*/ 6029233 w 7417079"/>
              <a:gd name="connsiteY4" fmla="*/ 2775693 h 2775693"/>
              <a:gd name="connsiteX5" fmla="*/ 6029233 w 7417079"/>
              <a:gd name="connsiteY5" fmla="*/ 2081770 h 2775693"/>
              <a:gd name="connsiteX6" fmla="*/ 0 w 7417079"/>
              <a:gd name="connsiteY6" fmla="*/ 1647204 h 2775693"/>
              <a:gd name="connsiteX7" fmla="*/ 727644 w 7417079"/>
              <a:gd name="connsiteY7" fmla="*/ 693923 h 2775693"/>
              <a:gd name="connsiteX0" fmla="*/ 727644 w 7417079"/>
              <a:gd name="connsiteY0" fmla="*/ 693923 h 2775693"/>
              <a:gd name="connsiteX1" fmla="*/ 6029233 w 7417079"/>
              <a:gd name="connsiteY1" fmla="*/ 693923 h 2775693"/>
              <a:gd name="connsiteX2" fmla="*/ 6029233 w 7417079"/>
              <a:gd name="connsiteY2" fmla="*/ 0 h 2775693"/>
              <a:gd name="connsiteX3" fmla="*/ 7417079 w 7417079"/>
              <a:gd name="connsiteY3" fmla="*/ 1387847 h 2775693"/>
              <a:gd name="connsiteX4" fmla="*/ 6029233 w 7417079"/>
              <a:gd name="connsiteY4" fmla="*/ 2775693 h 2775693"/>
              <a:gd name="connsiteX5" fmla="*/ 6029233 w 7417079"/>
              <a:gd name="connsiteY5" fmla="*/ 2081770 h 2775693"/>
              <a:gd name="connsiteX6" fmla="*/ 0 w 7417079"/>
              <a:gd name="connsiteY6" fmla="*/ 1647204 h 2775693"/>
              <a:gd name="connsiteX7" fmla="*/ 727644 w 7417079"/>
              <a:gd name="connsiteY7" fmla="*/ 693923 h 2775693"/>
              <a:gd name="connsiteX0" fmla="*/ 727644 w 7417079"/>
              <a:gd name="connsiteY0" fmla="*/ 1020419 h 3102189"/>
              <a:gd name="connsiteX1" fmla="*/ 6029233 w 7417079"/>
              <a:gd name="connsiteY1" fmla="*/ 1020419 h 3102189"/>
              <a:gd name="connsiteX2" fmla="*/ 5972134 w 7417079"/>
              <a:gd name="connsiteY2" fmla="*/ 0 h 3102189"/>
              <a:gd name="connsiteX3" fmla="*/ 7417079 w 7417079"/>
              <a:gd name="connsiteY3" fmla="*/ 1714343 h 3102189"/>
              <a:gd name="connsiteX4" fmla="*/ 6029233 w 7417079"/>
              <a:gd name="connsiteY4" fmla="*/ 3102189 h 3102189"/>
              <a:gd name="connsiteX5" fmla="*/ 6029233 w 7417079"/>
              <a:gd name="connsiteY5" fmla="*/ 2408266 h 3102189"/>
              <a:gd name="connsiteX6" fmla="*/ 0 w 7417079"/>
              <a:gd name="connsiteY6" fmla="*/ 1973700 h 3102189"/>
              <a:gd name="connsiteX7" fmla="*/ 727644 w 7417079"/>
              <a:gd name="connsiteY7" fmla="*/ 1020419 h 3102189"/>
              <a:gd name="connsiteX0" fmla="*/ 727644 w 7790707"/>
              <a:gd name="connsiteY0" fmla="*/ 1020419 h 3102189"/>
              <a:gd name="connsiteX1" fmla="*/ 6029233 w 7790707"/>
              <a:gd name="connsiteY1" fmla="*/ 1020419 h 3102189"/>
              <a:gd name="connsiteX2" fmla="*/ 5972134 w 7790707"/>
              <a:gd name="connsiteY2" fmla="*/ 0 h 3102189"/>
              <a:gd name="connsiteX3" fmla="*/ 7790707 w 7790707"/>
              <a:gd name="connsiteY3" fmla="*/ 1291205 h 3102189"/>
              <a:gd name="connsiteX4" fmla="*/ 6029233 w 7790707"/>
              <a:gd name="connsiteY4" fmla="*/ 3102189 h 3102189"/>
              <a:gd name="connsiteX5" fmla="*/ 6029233 w 7790707"/>
              <a:gd name="connsiteY5" fmla="*/ 2408266 h 3102189"/>
              <a:gd name="connsiteX6" fmla="*/ 0 w 7790707"/>
              <a:gd name="connsiteY6" fmla="*/ 1973700 h 3102189"/>
              <a:gd name="connsiteX7" fmla="*/ 727644 w 7790707"/>
              <a:gd name="connsiteY7" fmla="*/ 1020419 h 3102189"/>
              <a:gd name="connsiteX0" fmla="*/ 727644 w 7790707"/>
              <a:gd name="connsiteY0" fmla="*/ 1020419 h 2762573"/>
              <a:gd name="connsiteX1" fmla="*/ 6029233 w 7790707"/>
              <a:gd name="connsiteY1" fmla="*/ 1020419 h 2762573"/>
              <a:gd name="connsiteX2" fmla="*/ 5972134 w 7790707"/>
              <a:gd name="connsiteY2" fmla="*/ 0 h 2762573"/>
              <a:gd name="connsiteX3" fmla="*/ 7790707 w 7790707"/>
              <a:gd name="connsiteY3" fmla="*/ 1291205 h 2762573"/>
              <a:gd name="connsiteX4" fmla="*/ 6534703 w 7790707"/>
              <a:gd name="connsiteY4" fmla="*/ 2762573 h 2762573"/>
              <a:gd name="connsiteX5" fmla="*/ 6029233 w 7790707"/>
              <a:gd name="connsiteY5" fmla="*/ 2408266 h 2762573"/>
              <a:gd name="connsiteX6" fmla="*/ 0 w 7790707"/>
              <a:gd name="connsiteY6" fmla="*/ 1973700 h 2762573"/>
              <a:gd name="connsiteX7" fmla="*/ 727644 w 7790707"/>
              <a:gd name="connsiteY7" fmla="*/ 1020419 h 2762573"/>
              <a:gd name="connsiteX0" fmla="*/ 727644 w 7790707"/>
              <a:gd name="connsiteY0" fmla="*/ 1020419 h 2907238"/>
              <a:gd name="connsiteX1" fmla="*/ 6029233 w 7790707"/>
              <a:gd name="connsiteY1" fmla="*/ 1020419 h 2907238"/>
              <a:gd name="connsiteX2" fmla="*/ 5972134 w 7790707"/>
              <a:gd name="connsiteY2" fmla="*/ 0 h 2907238"/>
              <a:gd name="connsiteX3" fmla="*/ 7790707 w 7790707"/>
              <a:gd name="connsiteY3" fmla="*/ 1291205 h 2907238"/>
              <a:gd name="connsiteX4" fmla="*/ 6033963 w 7790707"/>
              <a:gd name="connsiteY4" fmla="*/ 2907238 h 2907238"/>
              <a:gd name="connsiteX5" fmla="*/ 6029233 w 7790707"/>
              <a:gd name="connsiteY5" fmla="*/ 2408266 h 2907238"/>
              <a:gd name="connsiteX6" fmla="*/ 0 w 7790707"/>
              <a:gd name="connsiteY6" fmla="*/ 1973700 h 2907238"/>
              <a:gd name="connsiteX7" fmla="*/ 727644 w 7790707"/>
              <a:gd name="connsiteY7" fmla="*/ 1020419 h 2907238"/>
              <a:gd name="connsiteX0" fmla="*/ 727644 w 7790707"/>
              <a:gd name="connsiteY0" fmla="*/ 1020419 h 2907238"/>
              <a:gd name="connsiteX1" fmla="*/ 3538616 w 7790707"/>
              <a:gd name="connsiteY1" fmla="*/ 848803 h 2907238"/>
              <a:gd name="connsiteX2" fmla="*/ 6029233 w 7790707"/>
              <a:gd name="connsiteY2" fmla="*/ 1020419 h 2907238"/>
              <a:gd name="connsiteX3" fmla="*/ 5972134 w 7790707"/>
              <a:gd name="connsiteY3" fmla="*/ 0 h 2907238"/>
              <a:gd name="connsiteX4" fmla="*/ 7790707 w 7790707"/>
              <a:gd name="connsiteY4" fmla="*/ 1291205 h 2907238"/>
              <a:gd name="connsiteX5" fmla="*/ 6033963 w 7790707"/>
              <a:gd name="connsiteY5" fmla="*/ 2907238 h 2907238"/>
              <a:gd name="connsiteX6" fmla="*/ 6029233 w 7790707"/>
              <a:gd name="connsiteY6" fmla="*/ 2408266 h 2907238"/>
              <a:gd name="connsiteX7" fmla="*/ 0 w 7790707"/>
              <a:gd name="connsiteY7" fmla="*/ 1973700 h 2907238"/>
              <a:gd name="connsiteX8" fmla="*/ 727644 w 7790707"/>
              <a:gd name="connsiteY8" fmla="*/ 1020419 h 2907238"/>
              <a:gd name="connsiteX0" fmla="*/ 727644 w 7790707"/>
              <a:gd name="connsiteY0" fmla="*/ 1020419 h 2907238"/>
              <a:gd name="connsiteX1" fmla="*/ 3538616 w 7790707"/>
              <a:gd name="connsiteY1" fmla="*/ 848803 h 2907238"/>
              <a:gd name="connsiteX2" fmla="*/ 5227897 w 7790707"/>
              <a:gd name="connsiteY2" fmla="*/ 744459 h 2907238"/>
              <a:gd name="connsiteX3" fmla="*/ 6029233 w 7790707"/>
              <a:gd name="connsiteY3" fmla="*/ 1020419 h 2907238"/>
              <a:gd name="connsiteX4" fmla="*/ 5972134 w 7790707"/>
              <a:gd name="connsiteY4" fmla="*/ 0 h 2907238"/>
              <a:gd name="connsiteX5" fmla="*/ 7790707 w 7790707"/>
              <a:gd name="connsiteY5" fmla="*/ 1291205 h 2907238"/>
              <a:gd name="connsiteX6" fmla="*/ 6033963 w 7790707"/>
              <a:gd name="connsiteY6" fmla="*/ 2907238 h 2907238"/>
              <a:gd name="connsiteX7" fmla="*/ 6029233 w 7790707"/>
              <a:gd name="connsiteY7" fmla="*/ 2408266 h 2907238"/>
              <a:gd name="connsiteX8" fmla="*/ 0 w 7790707"/>
              <a:gd name="connsiteY8" fmla="*/ 1973700 h 2907238"/>
              <a:gd name="connsiteX9" fmla="*/ 727644 w 7790707"/>
              <a:gd name="connsiteY9" fmla="*/ 1020419 h 2907238"/>
              <a:gd name="connsiteX0" fmla="*/ 727644 w 7790707"/>
              <a:gd name="connsiteY0" fmla="*/ 1020419 h 2907238"/>
              <a:gd name="connsiteX1" fmla="*/ 3538616 w 7790707"/>
              <a:gd name="connsiteY1" fmla="*/ 848803 h 2907238"/>
              <a:gd name="connsiteX2" fmla="*/ 5227897 w 7790707"/>
              <a:gd name="connsiteY2" fmla="*/ 744459 h 2907238"/>
              <a:gd name="connsiteX3" fmla="*/ 6014833 w 7790707"/>
              <a:gd name="connsiteY3" fmla="*/ 668184 h 2907238"/>
              <a:gd name="connsiteX4" fmla="*/ 5972134 w 7790707"/>
              <a:gd name="connsiteY4" fmla="*/ 0 h 2907238"/>
              <a:gd name="connsiteX5" fmla="*/ 7790707 w 7790707"/>
              <a:gd name="connsiteY5" fmla="*/ 1291205 h 2907238"/>
              <a:gd name="connsiteX6" fmla="*/ 6033963 w 7790707"/>
              <a:gd name="connsiteY6" fmla="*/ 2907238 h 2907238"/>
              <a:gd name="connsiteX7" fmla="*/ 6029233 w 7790707"/>
              <a:gd name="connsiteY7" fmla="*/ 2408266 h 2907238"/>
              <a:gd name="connsiteX8" fmla="*/ 0 w 7790707"/>
              <a:gd name="connsiteY8" fmla="*/ 1973700 h 2907238"/>
              <a:gd name="connsiteX9" fmla="*/ 727644 w 7790707"/>
              <a:gd name="connsiteY9" fmla="*/ 1020419 h 2907238"/>
              <a:gd name="connsiteX0" fmla="*/ 727644 w 7790707"/>
              <a:gd name="connsiteY0" fmla="*/ 1020419 h 3014920"/>
              <a:gd name="connsiteX1" fmla="*/ 3538616 w 7790707"/>
              <a:gd name="connsiteY1" fmla="*/ 848803 h 3014920"/>
              <a:gd name="connsiteX2" fmla="*/ 5227897 w 7790707"/>
              <a:gd name="connsiteY2" fmla="*/ 744459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29233 w 7790707"/>
              <a:gd name="connsiteY7" fmla="*/ 2408266 h 3014920"/>
              <a:gd name="connsiteX8" fmla="*/ 0 w 7790707"/>
              <a:gd name="connsiteY8" fmla="*/ 1973700 h 3014920"/>
              <a:gd name="connsiteX9" fmla="*/ 727644 w 7790707"/>
              <a:gd name="connsiteY9" fmla="*/ 1020419 h 3014920"/>
              <a:gd name="connsiteX0" fmla="*/ 727644 w 7790707"/>
              <a:gd name="connsiteY0" fmla="*/ 1020419 h 3014920"/>
              <a:gd name="connsiteX1" fmla="*/ 3538616 w 7790707"/>
              <a:gd name="connsiteY1" fmla="*/ 848803 h 3014920"/>
              <a:gd name="connsiteX2" fmla="*/ 5227897 w 7790707"/>
              <a:gd name="connsiteY2" fmla="*/ 744459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32981 w 7790707"/>
              <a:gd name="connsiteY7" fmla="*/ 2569000 h 3014920"/>
              <a:gd name="connsiteX8" fmla="*/ 0 w 7790707"/>
              <a:gd name="connsiteY8" fmla="*/ 1973700 h 3014920"/>
              <a:gd name="connsiteX9" fmla="*/ 727644 w 7790707"/>
              <a:gd name="connsiteY9" fmla="*/ 1020419 h 3014920"/>
              <a:gd name="connsiteX0" fmla="*/ 906915 w 7790707"/>
              <a:gd name="connsiteY0" fmla="*/ 883252 h 3014920"/>
              <a:gd name="connsiteX1" fmla="*/ 3538616 w 7790707"/>
              <a:gd name="connsiteY1" fmla="*/ 848803 h 3014920"/>
              <a:gd name="connsiteX2" fmla="*/ 5227897 w 7790707"/>
              <a:gd name="connsiteY2" fmla="*/ 744459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32981 w 7790707"/>
              <a:gd name="connsiteY7" fmla="*/ 2569000 h 3014920"/>
              <a:gd name="connsiteX8" fmla="*/ 0 w 7790707"/>
              <a:gd name="connsiteY8" fmla="*/ 1973700 h 3014920"/>
              <a:gd name="connsiteX9" fmla="*/ 906915 w 7790707"/>
              <a:gd name="connsiteY9" fmla="*/ 883252 h 3014920"/>
              <a:gd name="connsiteX0" fmla="*/ 906915 w 7790707"/>
              <a:gd name="connsiteY0" fmla="*/ 883252 h 3014920"/>
              <a:gd name="connsiteX1" fmla="*/ 3599554 w 7790707"/>
              <a:gd name="connsiteY1" fmla="*/ 544296 h 3014920"/>
              <a:gd name="connsiteX2" fmla="*/ 5227897 w 7790707"/>
              <a:gd name="connsiteY2" fmla="*/ 744459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32981 w 7790707"/>
              <a:gd name="connsiteY7" fmla="*/ 2569000 h 3014920"/>
              <a:gd name="connsiteX8" fmla="*/ 0 w 7790707"/>
              <a:gd name="connsiteY8" fmla="*/ 1973700 h 3014920"/>
              <a:gd name="connsiteX9" fmla="*/ 906915 w 7790707"/>
              <a:gd name="connsiteY9" fmla="*/ 883252 h 3014920"/>
              <a:gd name="connsiteX0" fmla="*/ 906915 w 7790707"/>
              <a:gd name="connsiteY0" fmla="*/ 883252 h 3014920"/>
              <a:gd name="connsiteX1" fmla="*/ 3599554 w 7790707"/>
              <a:gd name="connsiteY1" fmla="*/ 544296 h 3014920"/>
              <a:gd name="connsiteX2" fmla="*/ 5227897 w 7790707"/>
              <a:gd name="connsiteY2" fmla="*/ 744459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32981 w 7790707"/>
              <a:gd name="connsiteY7" fmla="*/ 2569000 h 3014920"/>
              <a:gd name="connsiteX8" fmla="*/ 0 w 7790707"/>
              <a:gd name="connsiteY8" fmla="*/ 1973700 h 3014920"/>
              <a:gd name="connsiteX9" fmla="*/ 906915 w 7790707"/>
              <a:gd name="connsiteY9" fmla="*/ 883252 h 3014920"/>
              <a:gd name="connsiteX0" fmla="*/ 906915 w 7790707"/>
              <a:gd name="connsiteY0" fmla="*/ 883252 h 3014920"/>
              <a:gd name="connsiteX1" fmla="*/ 3599554 w 7790707"/>
              <a:gd name="connsiteY1" fmla="*/ 544296 h 3014920"/>
              <a:gd name="connsiteX2" fmla="*/ 5376104 w 7790707"/>
              <a:gd name="connsiteY2" fmla="*/ 468844 h 3014920"/>
              <a:gd name="connsiteX3" fmla="*/ 6014833 w 7790707"/>
              <a:gd name="connsiteY3" fmla="*/ 668184 h 3014920"/>
              <a:gd name="connsiteX4" fmla="*/ 5972134 w 7790707"/>
              <a:gd name="connsiteY4" fmla="*/ 0 h 3014920"/>
              <a:gd name="connsiteX5" fmla="*/ 7790707 w 7790707"/>
              <a:gd name="connsiteY5" fmla="*/ 1291205 h 3014920"/>
              <a:gd name="connsiteX6" fmla="*/ 6058123 w 7790707"/>
              <a:gd name="connsiteY6" fmla="*/ 3014920 h 3014920"/>
              <a:gd name="connsiteX7" fmla="*/ 6032981 w 7790707"/>
              <a:gd name="connsiteY7" fmla="*/ 2569000 h 3014920"/>
              <a:gd name="connsiteX8" fmla="*/ 0 w 7790707"/>
              <a:gd name="connsiteY8" fmla="*/ 1973700 h 3014920"/>
              <a:gd name="connsiteX9" fmla="*/ 906915 w 7790707"/>
              <a:gd name="connsiteY9" fmla="*/ 883252 h 301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90707" h="3014920">
                <a:moveTo>
                  <a:pt x="906915" y="883252"/>
                </a:moveTo>
                <a:cubicBezTo>
                  <a:pt x="1840028" y="880775"/>
                  <a:pt x="2666441" y="546773"/>
                  <a:pt x="3599554" y="544296"/>
                </a:cubicBezTo>
                <a:cubicBezTo>
                  <a:pt x="4418834" y="355089"/>
                  <a:pt x="4829971" y="435190"/>
                  <a:pt x="5376104" y="468844"/>
                </a:cubicBezTo>
                <a:lnTo>
                  <a:pt x="6014833" y="668184"/>
                </a:lnTo>
                <a:lnTo>
                  <a:pt x="5972134" y="0"/>
                </a:lnTo>
                <a:lnTo>
                  <a:pt x="7790707" y="1291205"/>
                </a:lnTo>
                <a:lnTo>
                  <a:pt x="6058123" y="3014920"/>
                </a:lnTo>
                <a:cubicBezTo>
                  <a:pt x="6056546" y="2848596"/>
                  <a:pt x="6034558" y="2735324"/>
                  <a:pt x="6032981" y="2569000"/>
                </a:cubicBezTo>
                <a:cubicBezTo>
                  <a:pt x="4023237" y="2424145"/>
                  <a:pt x="1935595" y="2652232"/>
                  <a:pt x="0" y="1973700"/>
                </a:cubicBezTo>
                <a:lnTo>
                  <a:pt x="906915" y="883252"/>
                </a:lnTo>
                <a:close/>
              </a:path>
            </a:pathLst>
          </a:custGeom>
          <a:solidFill>
            <a:schemeClr val="accent1">
              <a:alpha val="20000"/>
            </a:schemeClr>
          </a:solidFill>
          <a:effectLst>
            <a:outerShdw blurRad="50800" dist="50800" dir="540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a:extLst>
              <a:ext uri="{FF2B5EF4-FFF2-40B4-BE49-F238E27FC236}">
                <a16:creationId xmlns:a16="http://schemas.microsoft.com/office/drawing/2014/main" id="{E35F75F6-0EA5-26FA-B267-0F1FF4527262}"/>
              </a:ext>
            </a:extLst>
          </p:cNvPr>
          <p:cNvCxnSpPr>
            <a:cxnSpLocks/>
          </p:cNvCxnSpPr>
          <p:nvPr/>
        </p:nvCxnSpPr>
        <p:spPr>
          <a:xfrm flipH="1">
            <a:off x="6839639" y="1783754"/>
            <a:ext cx="15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ight Arrow 42">
            <a:extLst>
              <a:ext uri="{FF2B5EF4-FFF2-40B4-BE49-F238E27FC236}">
                <a16:creationId xmlns:a16="http://schemas.microsoft.com/office/drawing/2014/main" id="{64496287-D63F-F8B1-ABEE-6B15E38ED5C4}"/>
              </a:ext>
            </a:extLst>
          </p:cNvPr>
          <p:cNvSpPr/>
          <p:nvPr/>
        </p:nvSpPr>
        <p:spPr>
          <a:xfrm rot="2225757">
            <a:off x="1366715" y="2643115"/>
            <a:ext cx="8824863" cy="2731066"/>
          </a:xfrm>
          <a:custGeom>
            <a:avLst/>
            <a:gdLst>
              <a:gd name="connsiteX0" fmla="*/ 0 w 6689435"/>
              <a:gd name="connsiteY0" fmla="*/ 522665 h 2090658"/>
              <a:gd name="connsiteX1" fmla="*/ 5644106 w 6689435"/>
              <a:gd name="connsiteY1" fmla="*/ 522665 h 2090658"/>
              <a:gd name="connsiteX2" fmla="*/ 5644106 w 6689435"/>
              <a:gd name="connsiteY2" fmla="*/ 0 h 2090658"/>
              <a:gd name="connsiteX3" fmla="*/ 6689435 w 6689435"/>
              <a:gd name="connsiteY3" fmla="*/ 1045329 h 2090658"/>
              <a:gd name="connsiteX4" fmla="*/ 5644106 w 6689435"/>
              <a:gd name="connsiteY4" fmla="*/ 2090658 h 2090658"/>
              <a:gd name="connsiteX5" fmla="*/ 5644106 w 6689435"/>
              <a:gd name="connsiteY5" fmla="*/ 1567994 h 2090658"/>
              <a:gd name="connsiteX6" fmla="*/ 0 w 6689435"/>
              <a:gd name="connsiteY6" fmla="*/ 1567994 h 2090658"/>
              <a:gd name="connsiteX7" fmla="*/ 0 w 6689435"/>
              <a:gd name="connsiteY7" fmla="*/ 522665 h 2090658"/>
              <a:gd name="connsiteX0" fmla="*/ 0 w 6689435"/>
              <a:gd name="connsiteY0" fmla="*/ 560389 h 2128382"/>
              <a:gd name="connsiteX1" fmla="*/ 5644106 w 6689435"/>
              <a:gd name="connsiteY1" fmla="*/ 560389 h 2128382"/>
              <a:gd name="connsiteX2" fmla="*/ 5615579 w 6689435"/>
              <a:gd name="connsiteY2" fmla="*/ 0 h 2128382"/>
              <a:gd name="connsiteX3" fmla="*/ 6689435 w 6689435"/>
              <a:gd name="connsiteY3" fmla="*/ 1083053 h 2128382"/>
              <a:gd name="connsiteX4" fmla="*/ 5644106 w 6689435"/>
              <a:gd name="connsiteY4" fmla="*/ 2128382 h 2128382"/>
              <a:gd name="connsiteX5" fmla="*/ 5644106 w 6689435"/>
              <a:gd name="connsiteY5" fmla="*/ 1605718 h 2128382"/>
              <a:gd name="connsiteX6" fmla="*/ 0 w 6689435"/>
              <a:gd name="connsiteY6" fmla="*/ 1605718 h 2128382"/>
              <a:gd name="connsiteX7" fmla="*/ 0 w 6689435"/>
              <a:gd name="connsiteY7" fmla="*/ 560389 h 2128382"/>
              <a:gd name="connsiteX0" fmla="*/ 0 w 7483525"/>
              <a:gd name="connsiteY0" fmla="*/ 560389 h 2128382"/>
              <a:gd name="connsiteX1" fmla="*/ 5644106 w 7483525"/>
              <a:gd name="connsiteY1" fmla="*/ 560389 h 2128382"/>
              <a:gd name="connsiteX2" fmla="*/ 5615579 w 7483525"/>
              <a:gd name="connsiteY2" fmla="*/ 0 h 2128382"/>
              <a:gd name="connsiteX3" fmla="*/ 7483525 w 7483525"/>
              <a:gd name="connsiteY3" fmla="*/ 956947 h 2128382"/>
              <a:gd name="connsiteX4" fmla="*/ 5644106 w 7483525"/>
              <a:gd name="connsiteY4" fmla="*/ 2128382 h 2128382"/>
              <a:gd name="connsiteX5" fmla="*/ 5644106 w 7483525"/>
              <a:gd name="connsiteY5" fmla="*/ 1605718 h 2128382"/>
              <a:gd name="connsiteX6" fmla="*/ 0 w 7483525"/>
              <a:gd name="connsiteY6" fmla="*/ 1605718 h 2128382"/>
              <a:gd name="connsiteX7" fmla="*/ 0 w 7483525"/>
              <a:gd name="connsiteY7" fmla="*/ 560389 h 2128382"/>
              <a:gd name="connsiteX0" fmla="*/ 1019463 w 8502988"/>
              <a:gd name="connsiteY0" fmla="*/ 560389 h 2949820"/>
              <a:gd name="connsiteX1" fmla="*/ 6663569 w 8502988"/>
              <a:gd name="connsiteY1" fmla="*/ 560389 h 2949820"/>
              <a:gd name="connsiteX2" fmla="*/ 6635042 w 8502988"/>
              <a:gd name="connsiteY2" fmla="*/ 0 h 2949820"/>
              <a:gd name="connsiteX3" fmla="*/ 8502988 w 8502988"/>
              <a:gd name="connsiteY3" fmla="*/ 956947 h 2949820"/>
              <a:gd name="connsiteX4" fmla="*/ 6663569 w 8502988"/>
              <a:gd name="connsiteY4" fmla="*/ 2128382 h 2949820"/>
              <a:gd name="connsiteX5" fmla="*/ 6663569 w 8502988"/>
              <a:gd name="connsiteY5" fmla="*/ 1605718 h 2949820"/>
              <a:gd name="connsiteX6" fmla="*/ 0 w 8502988"/>
              <a:gd name="connsiteY6" fmla="*/ 2949820 h 2949820"/>
              <a:gd name="connsiteX7" fmla="*/ 1019463 w 8502988"/>
              <a:gd name="connsiteY7" fmla="*/ 560389 h 2949820"/>
              <a:gd name="connsiteX0" fmla="*/ 1019463 w 8502988"/>
              <a:gd name="connsiteY0" fmla="*/ 560389 h 2950715"/>
              <a:gd name="connsiteX1" fmla="*/ 6663569 w 8502988"/>
              <a:gd name="connsiteY1" fmla="*/ 560389 h 2950715"/>
              <a:gd name="connsiteX2" fmla="*/ 6635042 w 8502988"/>
              <a:gd name="connsiteY2" fmla="*/ 0 h 2950715"/>
              <a:gd name="connsiteX3" fmla="*/ 8502988 w 8502988"/>
              <a:gd name="connsiteY3" fmla="*/ 956947 h 2950715"/>
              <a:gd name="connsiteX4" fmla="*/ 6663569 w 8502988"/>
              <a:gd name="connsiteY4" fmla="*/ 2128382 h 2950715"/>
              <a:gd name="connsiteX5" fmla="*/ 6663569 w 8502988"/>
              <a:gd name="connsiteY5" fmla="*/ 1605718 h 2950715"/>
              <a:gd name="connsiteX6" fmla="*/ 0 w 8502988"/>
              <a:gd name="connsiteY6" fmla="*/ 2949820 h 2950715"/>
              <a:gd name="connsiteX7" fmla="*/ 1019463 w 8502988"/>
              <a:gd name="connsiteY7" fmla="*/ 560389 h 2950715"/>
              <a:gd name="connsiteX0" fmla="*/ 1019463 w 8502988"/>
              <a:gd name="connsiteY0" fmla="*/ 560389 h 2950715"/>
              <a:gd name="connsiteX1" fmla="*/ 6663569 w 8502988"/>
              <a:gd name="connsiteY1" fmla="*/ 560389 h 2950715"/>
              <a:gd name="connsiteX2" fmla="*/ 6635042 w 8502988"/>
              <a:gd name="connsiteY2" fmla="*/ 0 h 2950715"/>
              <a:gd name="connsiteX3" fmla="*/ 8502988 w 8502988"/>
              <a:gd name="connsiteY3" fmla="*/ 956947 h 2950715"/>
              <a:gd name="connsiteX4" fmla="*/ 6510536 w 8502988"/>
              <a:gd name="connsiteY4" fmla="*/ 2501055 h 2950715"/>
              <a:gd name="connsiteX5" fmla="*/ 6663569 w 8502988"/>
              <a:gd name="connsiteY5" fmla="*/ 1605718 h 2950715"/>
              <a:gd name="connsiteX6" fmla="*/ 0 w 8502988"/>
              <a:gd name="connsiteY6" fmla="*/ 2949820 h 2950715"/>
              <a:gd name="connsiteX7" fmla="*/ 1019463 w 8502988"/>
              <a:gd name="connsiteY7" fmla="*/ 560389 h 2950715"/>
              <a:gd name="connsiteX0" fmla="*/ 1019463 w 8502988"/>
              <a:gd name="connsiteY0" fmla="*/ 560389 h 2951284"/>
              <a:gd name="connsiteX1" fmla="*/ 6663569 w 8502988"/>
              <a:gd name="connsiteY1" fmla="*/ 560389 h 2951284"/>
              <a:gd name="connsiteX2" fmla="*/ 6635042 w 8502988"/>
              <a:gd name="connsiteY2" fmla="*/ 0 h 2951284"/>
              <a:gd name="connsiteX3" fmla="*/ 8502988 w 8502988"/>
              <a:gd name="connsiteY3" fmla="*/ 956947 h 2951284"/>
              <a:gd name="connsiteX4" fmla="*/ 6510536 w 8502988"/>
              <a:gd name="connsiteY4" fmla="*/ 2501055 h 2951284"/>
              <a:gd name="connsiteX5" fmla="*/ 6431709 w 8502988"/>
              <a:gd name="connsiteY5" fmla="*/ 1978701 h 2951284"/>
              <a:gd name="connsiteX6" fmla="*/ 0 w 8502988"/>
              <a:gd name="connsiteY6" fmla="*/ 2949820 h 2951284"/>
              <a:gd name="connsiteX7" fmla="*/ 1019463 w 8502988"/>
              <a:gd name="connsiteY7" fmla="*/ 560389 h 2951284"/>
              <a:gd name="connsiteX0" fmla="*/ 1019463 w 8819851"/>
              <a:gd name="connsiteY0" fmla="*/ 560389 h 2951284"/>
              <a:gd name="connsiteX1" fmla="*/ 6663569 w 8819851"/>
              <a:gd name="connsiteY1" fmla="*/ 560389 h 2951284"/>
              <a:gd name="connsiteX2" fmla="*/ 6635042 w 8819851"/>
              <a:gd name="connsiteY2" fmla="*/ 0 h 2951284"/>
              <a:gd name="connsiteX3" fmla="*/ 8819851 w 8819851"/>
              <a:gd name="connsiteY3" fmla="*/ 1349838 h 2951284"/>
              <a:gd name="connsiteX4" fmla="*/ 6510536 w 8819851"/>
              <a:gd name="connsiteY4" fmla="*/ 2501055 h 2951284"/>
              <a:gd name="connsiteX5" fmla="*/ 6431709 w 8819851"/>
              <a:gd name="connsiteY5" fmla="*/ 1978701 h 2951284"/>
              <a:gd name="connsiteX6" fmla="*/ 0 w 8819851"/>
              <a:gd name="connsiteY6" fmla="*/ 2949820 h 2951284"/>
              <a:gd name="connsiteX7" fmla="*/ 1019463 w 8819851"/>
              <a:gd name="connsiteY7" fmla="*/ 560389 h 2951284"/>
              <a:gd name="connsiteX0" fmla="*/ 560053 w 8819851"/>
              <a:gd name="connsiteY0" fmla="*/ 1599581 h 2951284"/>
              <a:gd name="connsiteX1" fmla="*/ 6663569 w 8819851"/>
              <a:gd name="connsiteY1" fmla="*/ 560389 h 2951284"/>
              <a:gd name="connsiteX2" fmla="*/ 6635042 w 8819851"/>
              <a:gd name="connsiteY2" fmla="*/ 0 h 2951284"/>
              <a:gd name="connsiteX3" fmla="*/ 8819851 w 8819851"/>
              <a:gd name="connsiteY3" fmla="*/ 1349838 h 2951284"/>
              <a:gd name="connsiteX4" fmla="*/ 6510536 w 8819851"/>
              <a:gd name="connsiteY4" fmla="*/ 2501055 h 2951284"/>
              <a:gd name="connsiteX5" fmla="*/ 6431709 w 8819851"/>
              <a:gd name="connsiteY5" fmla="*/ 1978701 h 2951284"/>
              <a:gd name="connsiteX6" fmla="*/ 0 w 8819851"/>
              <a:gd name="connsiteY6" fmla="*/ 2949820 h 2951284"/>
              <a:gd name="connsiteX7" fmla="*/ 560053 w 8819851"/>
              <a:gd name="connsiteY7" fmla="*/ 1599581 h 2951284"/>
              <a:gd name="connsiteX0" fmla="*/ 560053 w 8819851"/>
              <a:gd name="connsiteY0" fmla="*/ 1599581 h 2951284"/>
              <a:gd name="connsiteX1" fmla="*/ 6663569 w 8819851"/>
              <a:gd name="connsiteY1" fmla="*/ 560389 h 2951284"/>
              <a:gd name="connsiteX2" fmla="*/ 6635042 w 8819851"/>
              <a:gd name="connsiteY2" fmla="*/ 0 h 2951284"/>
              <a:gd name="connsiteX3" fmla="*/ 8819851 w 8819851"/>
              <a:gd name="connsiteY3" fmla="*/ 1349838 h 2951284"/>
              <a:gd name="connsiteX4" fmla="*/ 6510536 w 8819851"/>
              <a:gd name="connsiteY4" fmla="*/ 2501055 h 2951284"/>
              <a:gd name="connsiteX5" fmla="*/ 6431709 w 8819851"/>
              <a:gd name="connsiteY5" fmla="*/ 1978701 h 2951284"/>
              <a:gd name="connsiteX6" fmla="*/ 0 w 8819851"/>
              <a:gd name="connsiteY6" fmla="*/ 2949820 h 2951284"/>
              <a:gd name="connsiteX7" fmla="*/ 560053 w 8819851"/>
              <a:gd name="connsiteY7" fmla="*/ 1599581 h 2951284"/>
              <a:gd name="connsiteX0" fmla="*/ 560053 w 8819851"/>
              <a:gd name="connsiteY0" fmla="*/ 1599581 h 2951284"/>
              <a:gd name="connsiteX1" fmla="*/ 6663569 w 8819851"/>
              <a:gd name="connsiteY1" fmla="*/ 560389 h 2951284"/>
              <a:gd name="connsiteX2" fmla="*/ 6635042 w 8819851"/>
              <a:gd name="connsiteY2" fmla="*/ 0 h 2951284"/>
              <a:gd name="connsiteX3" fmla="*/ 8819851 w 8819851"/>
              <a:gd name="connsiteY3" fmla="*/ 1349838 h 2951284"/>
              <a:gd name="connsiteX4" fmla="*/ 6510536 w 8819851"/>
              <a:gd name="connsiteY4" fmla="*/ 2501055 h 2951284"/>
              <a:gd name="connsiteX5" fmla="*/ 6431709 w 8819851"/>
              <a:gd name="connsiteY5" fmla="*/ 1978701 h 2951284"/>
              <a:gd name="connsiteX6" fmla="*/ 0 w 8819851"/>
              <a:gd name="connsiteY6" fmla="*/ 2949820 h 2951284"/>
              <a:gd name="connsiteX7" fmla="*/ 560053 w 8819851"/>
              <a:gd name="connsiteY7" fmla="*/ 1599581 h 2951284"/>
              <a:gd name="connsiteX0" fmla="*/ 719528 w 8819851"/>
              <a:gd name="connsiteY0" fmla="*/ 1261567 h 2951284"/>
              <a:gd name="connsiteX1" fmla="*/ 6663569 w 8819851"/>
              <a:gd name="connsiteY1" fmla="*/ 560389 h 2951284"/>
              <a:gd name="connsiteX2" fmla="*/ 6635042 w 8819851"/>
              <a:gd name="connsiteY2" fmla="*/ 0 h 2951284"/>
              <a:gd name="connsiteX3" fmla="*/ 8819851 w 8819851"/>
              <a:gd name="connsiteY3" fmla="*/ 1349838 h 2951284"/>
              <a:gd name="connsiteX4" fmla="*/ 6510536 w 8819851"/>
              <a:gd name="connsiteY4" fmla="*/ 2501055 h 2951284"/>
              <a:gd name="connsiteX5" fmla="*/ 6431709 w 8819851"/>
              <a:gd name="connsiteY5" fmla="*/ 1978701 h 2951284"/>
              <a:gd name="connsiteX6" fmla="*/ 0 w 8819851"/>
              <a:gd name="connsiteY6" fmla="*/ 2949820 h 2951284"/>
              <a:gd name="connsiteX7" fmla="*/ 719528 w 8819851"/>
              <a:gd name="connsiteY7" fmla="*/ 1261567 h 2951284"/>
              <a:gd name="connsiteX0" fmla="*/ 719528 w 8819851"/>
              <a:gd name="connsiteY0" fmla="*/ 1261567 h 2951284"/>
              <a:gd name="connsiteX1" fmla="*/ 4391507 w 8819851"/>
              <a:gd name="connsiteY1" fmla="*/ 660668 h 2951284"/>
              <a:gd name="connsiteX2" fmla="*/ 6663569 w 8819851"/>
              <a:gd name="connsiteY2" fmla="*/ 560389 h 2951284"/>
              <a:gd name="connsiteX3" fmla="*/ 6635042 w 8819851"/>
              <a:gd name="connsiteY3" fmla="*/ 0 h 2951284"/>
              <a:gd name="connsiteX4" fmla="*/ 8819851 w 8819851"/>
              <a:gd name="connsiteY4" fmla="*/ 1349838 h 2951284"/>
              <a:gd name="connsiteX5" fmla="*/ 6510536 w 8819851"/>
              <a:gd name="connsiteY5" fmla="*/ 2501055 h 2951284"/>
              <a:gd name="connsiteX6" fmla="*/ 6431709 w 8819851"/>
              <a:gd name="connsiteY6" fmla="*/ 1978701 h 2951284"/>
              <a:gd name="connsiteX7" fmla="*/ 0 w 8819851"/>
              <a:gd name="connsiteY7" fmla="*/ 2949820 h 2951284"/>
              <a:gd name="connsiteX8" fmla="*/ 719528 w 8819851"/>
              <a:gd name="connsiteY8" fmla="*/ 1261567 h 2951284"/>
              <a:gd name="connsiteX0" fmla="*/ 719528 w 8819851"/>
              <a:gd name="connsiteY0" fmla="*/ 1261567 h 2951284"/>
              <a:gd name="connsiteX1" fmla="*/ 4391507 w 8819851"/>
              <a:gd name="connsiteY1" fmla="*/ 660668 h 2951284"/>
              <a:gd name="connsiteX2" fmla="*/ 6663569 w 8819851"/>
              <a:gd name="connsiteY2" fmla="*/ 560389 h 2951284"/>
              <a:gd name="connsiteX3" fmla="*/ 6635042 w 8819851"/>
              <a:gd name="connsiteY3" fmla="*/ 0 h 2951284"/>
              <a:gd name="connsiteX4" fmla="*/ 8819851 w 8819851"/>
              <a:gd name="connsiteY4" fmla="*/ 1349838 h 2951284"/>
              <a:gd name="connsiteX5" fmla="*/ 6510536 w 8819851"/>
              <a:gd name="connsiteY5" fmla="*/ 2501055 h 2951284"/>
              <a:gd name="connsiteX6" fmla="*/ 6431709 w 8819851"/>
              <a:gd name="connsiteY6" fmla="*/ 1978701 h 2951284"/>
              <a:gd name="connsiteX7" fmla="*/ 0 w 8819851"/>
              <a:gd name="connsiteY7" fmla="*/ 2949820 h 2951284"/>
              <a:gd name="connsiteX8" fmla="*/ 719528 w 8819851"/>
              <a:gd name="connsiteY8" fmla="*/ 1261567 h 2951284"/>
              <a:gd name="connsiteX0" fmla="*/ 836970 w 8819851"/>
              <a:gd name="connsiteY0" fmla="*/ 658857 h 2951284"/>
              <a:gd name="connsiteX1" fmla="*/ 4391507 w 8819851"/>
              <a:gd name="connsiteY1" fmla="*/ 660668 h 2951284"/>
              <a:gd name="connsiteX2" fmla="*/ 6663569 w 8819851"/>
              <a:gd name="connsiteY2" fmla="*/ 560389 h 2951284"/>
              <a:gd name="connsiteX3" fmla="*/ 6635042 w 8819851"/>
              <a:gd name="connsiteY3" fmla="*/ 0 h 2951284"/>
              <a:gd name="connsiteX4" fmla="*/ 8819851 w 8819851"/>
              <a:gd name="connsiteY4" fmla="*/ 1349838 h 2951284"/>
              <a:gd name="connsiteX5" fmla="*/ 6510536 w 8819851"/>
              <a:gd name="connsiteY5" fmla="*/ 2501055 h 2951284"/>
              <a:gd name="connsiteX6" fmla="*/ 6431709 w 8819851"/>
              <a:gd name="connsiteY6" fmla="*/ 1978701 h 2951284"/>
              <a:gd name="connsiteX7" fmla="*/ 0 w 8819851"/>
              <a:gd name="connsiteY7" fmla="*/ 2949820 h 2951284"/>
              <a:gd name="connsiteX8" fmla="*/ 836970 w 8819851"/>
              <a:gd name="connsiteY8" fmla="*/ 658857 h 2951284"/>
              <a:gd name="connsiteX0" fmla="*/ 836970 w 8819851"/>
              <a:gd name="connsiteY0" fmla="*/ 658857 h 2951284"/>
              <a:gd name="connsiteX1" fmla="*/ 4391507 w 8819851"/>
              <a:gd name="connsiteY1" fmla="*/ 660668 h 2951284"/>
              <a:gd name="connsiteX2" fmla="*/ 6663569 w 8819851"/>
              <a:gd name="connsiteY2" fmla="*/ 560389 h 2951284"/>
              <a:gd name="connsiteX3" fmla="*/ 6635042 w 8819851"/>
              <a:gd name="connsiteY3" fmla="*/ 0 h 2951284"/>
              <a:gd name="connsiteX4" fmla="*/ 8819851 w 8819851"/>
              <a:gd name="connsiteY4" fmla="*/ 1349838 h 2951284"/>
              <a:gd name="connsiteX5" fmla="*/ 6403803 w 8819851"/>
              <a:gd name="connsiteY5" fmla="*/ 2621295 h 2951284"/>
              <a:gd name="connsiteX6" fmla="*/ 6431709 w 8819851"/>
              <a:gd name="connsiteY6" fmla="*/ 1978701 h 2951284"/>
              <a:gd name="connsiteX7" fmla="*/ 0 w 8819851"/>
              <a:gd name="connsiteY7" fmla="*/ 2949820 h 2951284"/>
              <a:gd name="connsiteX8" fmla="*/ 836970 w 8819851"/>
              <a:gd name="connsiteY8" fmla="*/ 658857 h 2951284"/>
              <a:gd name="connsiteX0" fmla="*/ 836970 w 8819851"/>
              <a:gd name="connsiteY0" fmla="*/ 658857 h 2951284"/>
              <a:gd name="connsiteX1" fmla="*/ 4391507 w 8819851"/>
              <a:gd name="connsiteY1" fmla="*/ 660668 h 2951284"/>
              <a:gd name="connsiteX2" fmla="*/ 6663569 w 8819851"/>
              <a:gd name="connsiteY2" fmla="*/ 560389 h 2951284"/>
              <a:gd name="connsiteX3" fmla="*/ 6635042 w 8819851"/>
              <a:gd name="connsiteY3" fmla="*/ 0 h 2951284"/>
              <a:gd name="connsiteX4" fmla="*/ 8819851 w 8819851"/>
              <a:gd name="connsiteY4" fmla="*/ 1349838 h 2951284"/>
              <a:gd name="connsiteX5" fmla="*/ 6403803 w 8819851"/>
              <a:gd name="connsiteY5" fmla="*/ 2621295 h 2951284"/>
              <a:gd name="connsiteX6" fmla="*/ 6431709 w 8819851"/>
              <a:gd name="connsiteY6" fmla="*/ 1978701 h 2951284"/>
              <a:gd name="connsiteX7" fmla="*/ 0 w 8819851"/>
              <a:gd name="connsiteY7" fmla="*/ 2949820 h 2951284"/>
              <a:gd name="connsiteX8" fmla="*/ 836970 w 8819851"/>
              <a:gd name="connsiteY8" fmla="*/ 658857 h 2951284"/>
              <a:gd name="connsiteX0" fmla="*/ 836970 w 8408875"/>
              <a:gd name="connsiteY0" fmla="*/ 658857 h 2951284"/>
              <a:gd name="connsiteX1" fmla="*/ 4391507 w 8408875"/>
              <a:gd name="connsiteY1" fmla="*/ 660668 h 2951284"/>
              <a:gd name="connsiteX2" fmla="*/ 6663569 w 8408875"/>
              <a:gd name="connsiteY2" fmla="*/ 560389 h 2951284"/>
              <a:gd name="connsiteX3" fmla="*/ 6635042 w 8408875"/>
              <a:gd name="connsiteY3" fmla="*/ 0 h 2951284"/>
              <a:gd name="connsiteX4" fmla="*/ 8408875 w 8408875"/>
              <a:gd name="connsiteY4" fmla="*/ 1878031 h 2951284"/>
              <a:gd name="connsiteX5" fmla="*/ 6403803 w 8408875"/>
              <a:gd name="connsiteY5" fmla="*/ 2621295 h 2951284"/>
              <a:gd name="connsiteX6" fmla="*/ 6431709 w 8408875"/>
              <a:gd name="connsiteY6" fmla="*/ 1978701 h 2951284"/>
              <a:gd name="connsiteX7" fmla="*/ 0 w 8408875"/>
              <a:gd name="connsiteY7" fmla="*/ 2949820 h 2951284"/>
              <a:gd name="connsiteX8" fmla="*/ 836970 w 8408875"/>
              <a:gd name="connsiteY8" fmla="*/ 658857 h 2951284"/>
              <a:gd name="connsiteX0" fmla="*/ 836970 w 8408875"/>
              <a:gd name="connsiteY0" fmla="*/ 438639 h 2731066"/>
              <a:gd name="connsiteX1" fmla="*/ 4391507 w 8408875"/>
              <a:gd name="connsiteY1" fmla="*/ 440450 h 2731066"/>
              <a:gd name="connsiteX2" fmla="*/ 6663569 w 8408875"/>
              <a:gd name="connsiteY2" fmla="*/ 340171 h 2731066"/>
              <a:gd name="connsiteX3" fmla="*/ 6762036 w 8408875"/>
              <a:gd name="connsiteY3" fmla="*/ 0 h 2731066"/>
              <a:gd name="connsiteX4" fmla="*/ 8408875 w 8408875"/>
              <a:gd name="connsiteY4" fmla="*/ 1657813 h 2731066"/>
              <a:gd name="connsiteX5" fmla="*/ 6403803 w 8408875"/>
              <a:gd name="connsiteY5" fmla="*/ 2401077 h 2731066"/>
              <a:gd name="connsiteX6" fmla="*/ 6431709 w 8408875"/>
              <a:gd name="connsiteY6" fmla="*/ 1758483 h 2731066"/>
              <a:gd name="connsiteX7" fmla="*/ 0 w 8408875"/>
              <a:gd name="connsiteY7" fmla="*/ 2729602 h 2731066"/>
              <a:gd name="connsiteX8" fmla="*/ 836970 w 8408875"/>
              <a:gd name="connsiteY8" fmla="*/ 438639 h 2731066"/>
              <a:gd name="connsiteX0" fmla="*/ 836970 w 8408875"/>
              <a:gd name="connsiteY0" fmla="*/ 438639 h 2731066"/>
              <a:gd name="connsiteX1" fmla="*/ 4391507 w 8408875"/>
              <a:gd name="connsiteY1" fmla="*/ 440450 h 2731066"/>
              <a:gd name="connsiteX2" fmla="*/ 6733509 w 8408875"/>
              <a:gd name="connsiteY2" fmla="*/ 484939 h 2731066"/>
              <a:gd name="connsiteX3" fmla="*/ 6762036 w 8408875"/>
              <a:gd name="connsiteY3" fmla="*/ 0 h 2731066"/>
              <a:gd name="connsiteX4" fmla="*/ 8408875 w 8408875"/>
              <a:gd name="connsiteY4" fmla="*/ 1657813 h 2731066"/>
              <a:gd name="connsiteX5" fmla="*/ 6403803 w 8408875"/>
              <a:gd name="connsiteY5" fmla="*/ 2401077 h 2731066"/>
              <a:gd name="connsiteX6" fmla="*/ 6431709 w 8408875"/>
              <a:gd name="connsiteY6" fmla="*/ 1758483 h 2731066"/>
              <a:gd name="connsiteX7" fmla="*/ 0 w 8408875"/>
              <a:gd name="connsiteY7" fmla="*/ 2729602 h 2731066"/>
              <a:gd name="connsiteX8" fmla="*/ 836970 w 8408875"/>
              <a:gd name="connsiteY8" fmla="*/ 438639 h 273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8875" h="2731066">
                <a:moveTo>
                  <a:pt x="836970" y="438639"/>
                </a:moveTo>
                <a:cubicBezTo>
                  <a:pt x="1556313" y="66623"/>
                  <a:pt x="3400833" y="557313"/>
                  <a:pt x="4391507" y="440450"/>
                </a:cubicBezTo>
                <a:cubicBezTo>
                  <a:pt x="5318373" y="134651"/>
                  <a:pt x="6347012" y="604559"/>
                  <a:pt x="6733509" y="484939"/>
                </a:cubicBezTo>
                <a:lnTo>
                  <a:pt x="6762036" y="0"/>
                </a:lnTo>
                <a:lnTo>
                  <a:pt x="8408875" y="1657813"/>
                </a:lnTo>
                <a:cubicBezTo>
                  <a:pt x="7603526" y="2081632"/>
                  <a:pt x="7316818" y="2093501"/>
                  <a:pt x="6403803" y="2401077"/>
                </a:cubicBezTo>
                <a:lnTo>
                  <a:pt x="6431709" y="1758483"/>
                </a:lnTo>
                <a:cubicBezTo>
                  <a:pt x="4210519" y="2206517"/>
                  <a:pt x="3178489" y="2763373"/>
                  <a:pt x="0" y="2729602"/>
                </a:cubicBezTo>
                <a:lnTo>
                  <a:pt x="836970" y="438639"/>
                </a:lnTo>
                <a:close/>
              </a:path>
            </a:pathLst>
          </a:custGeom>
          <a:solidFill>
            <a:srgbClr val="FFC000">
              <a:alpha val="20000"/>
            </a:srgbClr>
          </a:solidFill>
          <a:ln>
            <a:solidFill>
              <a:srgbClr val="CC6600"/>
            </a:solidFill>
          </a:ln>
          <a:effectLst>
            <a:outerShdw blurRad="50800" dist="50800" dir="5400000" algn="ctr" rotWithShape="0">
              <a:srgbClr val="000000">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3ECB41A4-E88F-96DD-F98D-76608EA16150}"/>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2722163" y="1062104"/>
            <a:ext cx="570275" cy="394498"/>
          </a:xfrm>
          <a:prstGeom prst="rect">
            <a:avLst/>
          </a:prstGeom>
          <a:ln>
            <a:noFill/>
          </a:ln>
        </p:spPr>
      </p:pic>
      <p:pic>
        <p:nvPicPr>
          <p:cNvPr id="20" name="Picture 19">
            <a:extLst>
              <a:ext uri="{FF2B5EF4-FFF2-40B4-BE49-F238E27FC236}">
                <a16:creationId xmlns:a16="http://schemas.microsoft.com/office/drawing/2014/main" id="{0CFEDBE6-ADBC-ED50-74C9-F90CEB9D89A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38549" y="2666189"/>
            <a:ext cx="647080" cy="421869"/>
          </a:xfrm>
          <a:prstGeom prst="rect">
            <a:avLst/>
          </a:prstGeom>
        </p:spPr>
      </p:pic>
      <p:pic>
        <p:nvPicPr>
          <p:cNvPr id="21" name="Picture 20">
            <a:extLst>
              <a:ext uri="{FF2B5EF4-FFF2-40B4-BE49-F238E27FC236}">
                <a16:creationId xmlns:a16="http://schemas.microsoft.com/office/drawing/2014/main" id="{A8CA9C04-81E0-3227-081B-9CA9D2A6CF7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207309" y="1566095"/>
            <a:ext cx="647080" cy="421869"/>
          </a:xfrm>
          <a:prstGeom prst="rect">
            <a:avLst/>
          </a:prstGeom>
        </p:spPr>
      </p:pic>
      <p:pic>
        <p:nvPicPr>
          <p:cNvPr id="22" name="Picture 21">
            <a:extLst>
              <a:ext uri="{FF2B5EF4-FFF2-40B4-BE49-F238E27FC236}">
                <a16:creationId xmlns:a16="http://schemas.microsoft.com/office/drawing/2014/main" id="{CD9D583E-DE4D-650E-7745-239AE473F108}"/>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5846880" y="1142505"/>
            <a:ext cx="570275" cy="394498"/>
          </a:xfrm>
          <a:prstGeom prst="rect">
            <a:avLst/>
          </a:prstGeom>
          <a:ln>
            <a:noFill/>
          </a:ln>
        </p:spPr>
      </p:pic>
      <p:sp>
        <p:nvSpPr>
          <p:cNvPr id="25" name="TextBox 44">
            <a:extLst>
              <a:ext uri="{FF2B5EF4-FFF2-40B4-BE49-F238E27FC236}">
                <a16:creationId xmlns:a16="http://schemas.microsoft.com/office/drawing/2014/main" id="{E91046D5-B3B7-4736-FA02-A48B15E44666}"/>
              </a:ext>
            </a:extLst>
          </p:cNvPr>
          <p:cNvSpPr txBox="1"/>
          <p:nvPr/>
        </p:nvSpPr>
        <p:spPr>
          <a:xfrm>
            <a:off x="5692685" y="823854"/>
            <a:ext cx="1417977" cy="307777"/>
          </a:xfrm>
          <a:prstGeom prst="rect">
            <a:avLst/>
          </a:prstGeom>
          <a:solidFill>
            <a:srgbClr val="F5F95D"/>
          </a:solidFill>
          <a:ln>
            <a:solidFill>
              <a:schemeClr val="tx1"/>
            </a:solidFill>
          </a:ln>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err="1">
                <a:ln>
                  <a:noFill/>
                </a:ln>
                <a:solidFill>
                  <a:prstClr val="black"/>
                </a:solidFill>
                <a:effectLst/>
                <a:uLnTx/>
                <a:uFillTx/>
                <a:latin typeface="Calibri" pitchFamily="34" charset="0"/>
                <a:ea typeface="+mn-ea"/>
                <a:cs typeface="Arial" charset="0"/>
              </a:rPr>
              <a:t>Antwerpen</a:t>
            </a:r>
            <a:endParaRPr kumimoji="0" lang="en-GB" sz="14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6" name="TextBox 40">
            <a:extLst>
              <a:ext uri="{FF2B5EF4-FFF2-40B4-BE49-F238E27FC236}">
                <a16:creationId xmlns:a16="http://schemas.microsoft.com/office/drawing/2014/main" id="{A62F31C7-D471-36E2-C94E-EBEE78CEA0BB}"/>
              </a:ext>
            </a:extLst>
          </p:cNvPr>
          <p:cNvSpPr txBox="1"/>
          <p:nvPr/>
        </p:nvSpPr>
        <p:spPr>
          <a:xfrm>
            <a:off x="1910701" y="1430755"/>
            <a:ext cx="1417977" cy="307777"/>
          </a:xfrm>
          <a:prstGeom prst="rect">
            <a:avLst/>
          </a:prstGeom>
          <a:solidFill>
            <a:srgbClr val="F5F95D"/>
          </a:solidFill>
          <a:ln>
            <a:solidFill>
              <a:schemeClr val="tx1"/>
            </a:solidFill>
          </a:ln>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itchFamily="34" charset="0"/>
                <a:ea typeface="+mn-ea"/>
                <a:cs typeface="Arial" charset="0"/>
              </a:rPr>
              <a:t>Oostende</a:t>
            </a:r>
          </a:p>
        </p:txBody>
      </p:sp>
      <p:pic>
        <p:nvPicPr>
          <p:cNvPr id="27" name="Picture 26">
            <a:extLst>
              <a:ext uri="{FF2B5EF4-FFF2-40B4-BE49-F238E27FC236}">
                <a16:creationId xmlns:a16="http://schemas.microsoft.com/office/drawing/2014/main" id="{D35E5FAC-639B-C210-3DC7-CE41D43E46B5}"/>
              </a:ext>
            </a:extLst>
          </p:cNvPr>
          <p:cNvPicPr>
            <a:picLocks/>
          </p:cNvPicPr>
          <p:nvPr/>
        </p:nvPicPr>
        <p:blipFill rotWithShape="1">
          <a:blip r:embed="rId6" cstate="email">
            <a:extLst>
              <a:ext uri="{28A0092B-C50C-407E-A947-70E740481C1C}">
                <a14:useLocalDpi xmlns:a14="http://schemas.microsoft.com/office/drawing/2010/main"/>
              </a:ext>
            </a:extLst>
          </a:blip>
          <a:srcRect/>
          <a:stretch/>
        </p:blipFill>
        <p:spPr>
          <a:xfrm>
            <a:off x="6334712" y="1142503"/>
            <a:ext cx="570275" cy="394500"/>
          </a:xfrm>
          <a:prstGeom prst="rect">
            <a:avLst/>
          </a:prstGeom>
          <a:ln>
            <a:noFill/>
          </a:ln>
        </p:spPr>
      </p:pic>
      <p:pic>
        <p:nvPicPr>
          <p:cNvPr id="28" name="Picture 27">
            <a:extLst>
              <a:ext uri="{FF2B5EF4-FFF2-40B4-BE49-F238E27FC236}">
                <a16:creationId xmlns:a16="http://schemas.microsoft.com/office/drawing/2014/main" id="{CBC79185-74F3-AB8D-D2C8-2F081E727015}"/>
              </a:ext>
            </a:extLst>
          </p:cNvPr>
          <p:cNvPicPr>
            <a:picLocks/>
          </p:cNvPicPr>
          <p:nvPr/>
        </p:nvPicPr>
        <p:blipFill rotWithShape="1">
          <a:blip r:embed="rId6" cstate="email">
            <a:extLst>
              <a:ext uri="{28A0092B-C50C-407E-A947-70E740481C1C}">
                <a14:useLocalDpi xmlns:a14="http://schemas.microsoft.com/office/drawing/2010/main"/>
              </a:ext>
            </a:extLst>
          </a:blip>
          <a:srcRect/>
          <a:stretch/>
        </p:blipFill>
        <p:spPr>
          <a:xfrm>
            <a:off x="3212662" y="1057125"/>
            <a:ext cx="570275" cy="394500"/>
          </a:xfrm>
          <a:prstGeom prst="rect">
            <a:avLst/>
          </a:prstGeom>
          <a:ln>
            <a:noFill/>
          </a:ln>
        </p:spPr>
      </p:pic>
      <p:pic>
        <p:nvPicPr>
          <p:cNvPr id="14" name="Picture 13">
            <a:extLst>
              <a:ext uri="{FF2B5EF4-FFF2-40B4-BE49-F238E27FC236}">
                <a16:creationId xmlns:a16="http://schemas.microsoft.com/office/drawing/2014/main" id="{8D34AEDC-0A97-B2D0-7738-DEAAE148F63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50142" y="4970295"/>
            <a:ext cx="647080" cy="421869"/>
          </a:xfrm>
          <a:prstGeom prst="rect">
            <a:avLst/>
          </a:prstGeom>
          <a:solidFill>
            <a:schemeClr val="bg1"/>
          </a:solidFill>
        </p:spPr>
      </p:pic>
      <p:pic>
        <p:nvPicPr>
          <p:cNvPr id="15" name="Picture 14">
            <a:extLst>
              <a:ext uri="{FF2B5EF4-FFF2-40B4-BE49-F238E27FC236}">
                <a16:creationId xmlns:a16="http://schemas.microsoft.com/office/drawing/2014/main" id="{6291477F-DDED-7C79-14C8-0A0A323AF295}"/>
              </a:ext>
            </a:extLst>
          </p:cNvPr>
          <p:cNvPicPr>
            <a:picLocks/>
          </p:cNvPicPr>
          <p:nvPr/>
        </p:nvPicPr>
        <p:blipFill>
          <a:blip r:embed="rId7" cstate="email">
            <a:extLst>
              <a:ext uri="{28A0092B-C50C-407E-A947-70E740481C1C}">
                <a14:useLocalDpi xmlns:a14="http://schemas.microsoft.com/office/drawing/2010/main"/>
              </a:ext>
            </a:extLst>
          </a:blip>
          <a:stretch>
            <a:fillRect/>
          </a:stretch>
        </p:blipFill>
        <p:spPr>
          <a:xfrm>
            <a:off x="1572894" y="5494250"/>
            <a:ext cx="623349" cy="394498"/>
          </a:xfrm>
          <a:prstGeom prst="rect">
            <a:avLst/>
          </a:prstGeom>
          <a:solidFill>
            <a:schemeClr val="bg1"/>
          </a:solidFill>
          <a:ln>
            <a:noFill/>
          </a:ln>
        </p:spPr>
      </p:pic>
      <p:pic>
        <p:nvPicPr>
          <p:cNvPr id="16" name="Picture 15">
            <a:extLst>
              <a:ext uri="{FF2B5EF4-FFF2-40B4-BE49-F238E27FC236}">
                <a16:creationId xmlns:a16="http://schemas.microsoft.com/office/drawing/2014/main" id="{951BCCB4-AE23-1C28-7A9B-8C30C15CC42C}"/>
              </a:ext>
            </a:extLst>
          </p:cNvPr>
          <p:cNvPicPr>
            <a:picLocks/>
          </p:cNvPicPr>
          <p:nvPr/>
        </p:nvPicPr>
        <p:blipFill rotWithShape="1">
          <a:blip r:embed="rId6" cstate="email">
            <a:extLst>
              <a:ext uri="{28A0092B-C50C-407E-A947-70E740481C1C}">
                <a14:useLocalDpi xmlns:a14="http://schemas.microsoft.com/office/drawing/2010/main"/>
              </a:ext>
            </a:extLst>
          </a:blip>
          <a:srcRect/>
          <a:stretch/>
        </p:blipFill>
        <p:spPr>
          <a:xfrm>
            <a:off x="1572895" y="5973479"/>
            <a:ext cx="631959" cy="394500"/>
          </a:xfrm>
          <a:prstGeom prst="rect">
            <a:avLst/>
          </a:prstGeom>
          <a:solidFill>
            <a:schemeClr val="bg1"/>
          </a:solidFill>
          <a:ln>
            <a:noFill/>
          </a:ln>
        </p:spPr>
      </p:pic>
      <p:sp>
        <p:nvSpPr>
          <p:cNvPr id="17" name="TextBox 1">
            <a:extLst>
              <a:ext uri="{FF2B5EF4-FFF2-40B4-BE49-F238E27FC236}">
                <a16:creationId xmlns:a16="http://schemas.microsoft.com/office/drawing/2014/main" id="{91D2F576-9653-B274-0E0A-22BD36A633D8}"/>
              </a:ext>
            </a:extLst>
          </p:cNvPr>
          <p:cNvSpPr txBox="1"/>
          <p:nvPr/>
        </p:nvSpPr>
        <p:spPr>
          <a:xfrm>
            <a:off x="2216727" y="4912858"/>
            <a:ext cx="3674575" cy="1323439"/>
          </a:xfrm>
          <a:prstGeom prst="rect">
            <a:avLst/>
          </a:prstGeom>
          <a:solidFill>
            <a:schemeClr val="bg1">
              <a:alpha val="40000"/>
            </a:schemeClr>
          </a:solidFill>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itchFamily="34" charset="0"/>
                <a:ea typeface="+mn-ea"/>
                <a:cs typeface="Arial" charset="0"/>
              </a:rPr>
              <a:t>Airport of Embarkation/Debarkation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itchFamily="34" charset="0"/>
                <a:ea typeface="+mn-ea"/>
                <a:cs typeface="Arial" charset="0"/>
              </a:rPr>
              <a:t>Seaport of Embarkation/Debarkation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itchFamily="34" charset="0"/>
                <a:ea typeface="+mn-ea"/>
                <a:cs typeface="Arial" charset="0"/>
              </a:rPr>
              <a:t>Rail Port of Embarkation/Debarkation</a:t>
            </a:r>
          </a:p>
        </p:txBody>
      </p:sp>
      <p:sp>
        <p:nvSpPr>
          <p:cNvPr id="11" name="TextBox 51">
            <a:extLst>
              <a:ext uri="{FF2B5EF4-FFF2-40B4-BE49-F238E27FC236}">
                <a16:creationId xmlns:a16="http://schemas.microsoft.com/office/drawing/2014/main" id="{70A544AE-114D-ADCF-D794-89D9E0529AA6}"/>
              </a:ext>
            </a:extLst>
          </p:cNvPr>
          <p:cNvSpPr txBox="1"/>
          <p:nvPr/>
        </p:nvSpPr>
        <p:spPr>
          <a:xfrm>
            <a:off x="6550840" y="3050019"/>
            <a:ext cx="793163" cy="307777"/>
          </a:xfrm>
          <a:prstGeom prst="rect">
            <a:avLst/>
          </a:prstGeom>
          <a:solidFill>
            <a:srgbClr val="F5F95D"/>
          </a:solidFill>
          <a:ln>
            <a:solidFill>
              <a:schemeClr val="tx1"/>
            </a:solidFill>
            <a:prstDash val="solid"/>
          </a:ln>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err="1">
                <a:ln>
                  <a:noFill/>
                </a:ln>
                <a:solidFill>
                  <a:prstClr val="black"/>
                </a:solidFill>
                <a:effectLst/>
                <a:uLnTx/>
                <a:uFillTx/>
                <a:latin typeface="Calibri" pitchFamily="34" charset="0"/>
                <a:ea typeface="+mn-ea"/>
                <a:cs typeface="Arial" charset="0"/>
              </a:rPr>
              <a:t>BruMil</a:t>
            </a:r>
            <a:endParaRPr kumimoji="0" lang="en-GB" sz="14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12" name="Rectangle: Rounded Corners 11">
            <a:extLst>
              <a:ext uri="{FF2B5EF4-FFF2-40B4-BE49-F238E27FC236}">
                <a16:creationId xmlns:a16="http://schemas.microsoft.com/office/drawing/2014/main" id="{0EB190E8-AC46-FC0B-E2AD-5B4444932EDF}"/>
              </a:ext>
            </a:extLst>
          </p:cNvPr>
          <p:cNvSpPr/>
          <p:nvPr/>
        </p:nvSpPr>
        <p:spPr>
          <a:xfrm>
            <a:off x="5598098" y="494189"/>
            <a:ext cx="3604084" cy="2967998"/>
          </a:xfrm>
          <a:prstGeom prst="roundRect">
            <a:avLst/>
          </a:prstGeom>
          <a:noFill/>
          <a:ln w="412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1FC37B88-B85E-B967-87A5-6BAF45082289}"/>
              </a:ext>
            </a:extLst>
          </p:cNvPr>
          <p:cNvSpPr/>
          <p:nvPr/>
        </p:nvSpPr>
        <p:spPr>
          <a:xfrm>
            <a:off x="1715213" y="539729"/>
            <a:ext cx="3476447" cy="1789691"/>
          </a:xfrm>
          <a:prstGeom prst="roundRect">
            <a:avLst/>
          </a:prstGeom>
          <a:noFill/>
          <a:ln w="412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Arrow: Right 28">
            <a:extLst>
              <a:ext uri="{FF2B5EF4-FFF2-40B4-BE49-F238E27FC236}">
                <a16:creationId xmlns:a16="http://schemas.microsoft.com/office/drawing/2014/main" id="{1BF0F539-948E-9522-35B0-7380A389D234}"/>
              </a:ext>
            </a:extLst>
          </p:cNvPr>
          <p:cNvSpPr/>
          <p:nvPr/>
        </p:nvSpPr>
        <p:spPr>
          <a:xfrm>
            <a:off x="8119147" y="3679815"/>
            <a:ext cx="3430895" cy="1109774"/>
          </a:xfrm>
          <a:prstGeom prst="rightArrow">
            <a:avLst/>
          </a:prstGeom>
          <a:gradFill>
            <a:gsLst>
              <a:gs pos="47000">
                <a:srgbClr val="FFFF00"/>
              </a:gs>
              <a:gs pos="30000">
                <a:schemeClr val="tx1"/>
              </a:gs>
              <a:gs pos="71000">
                <a:srgbClr val="FF0000"/>
              </a:gs>
              <a:gs pos="0">
                <a:schemeClr val="accent1">
                  <a:lumMod val="45000"/>
                  <a:lumOff val="55000"/>
                </a:schemeClr>
              </a:gs>
            </a:gsLst>
            <a:lin ang="3000000" scaled="0"/>
          </a:gradFill>
          <a:ln>
            <a:noFill/>
          </a:ln>
          <a:effectLst>
            <a:outerShdw blurRad="225425" dist="50800" dir="5220000" algn="ctr">
              <a:srgbClr val="000000">
                <a:alpha val="33000"/>
              </a:srgbClr>
            </a:outerShdw>
            <a:softEdge rad="660400"/>
          </a:effectLst>
          <a:scene3d>
            <a:camera prst="perspectiveFront" fov="3300000">
              <a:rot lat="485999" lon="19529999"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B81348B-43A9-F7A5-3E53-13148906858D}"/>
              </a:ext>
            </a:extLst>
          </p:cNvPr>
          <p:cNvSpPr txBox="1"/>
          <p:nvPr/>
        </p:nvSpPr>
        <p:spPr>
          <a:xfrm>
            <a:off x="1804824" y="496745"/>
            <a:ext cx="792475" cy="369332"/>
          </a:xfrm>
          <a:prstGeom prst="rect">
            <a:avLst/>
          </a:prstGeom>
          <a:solidFill>
            <a:srgbClr val="FFFF09"/>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srgbClr val="FF0000"/>
                </a:solidFill>
                <a:effectLst/>
                <a:uLnTx/>
                <a:uFillTx/>
                <a:latin typeface="Calibri" panose="020F0502020204030204"/>
                <a:ea typeface="+mn-ea"/>
                <a:cs typeface="+mn-cs"/>
              </a:rPr>
              <a:t>WEST</a:t>
            </a:r>
          </a:p>
        </p:txBody>
      </p:sp>
      <p:sp>
        <p:nvSpPr>
          <p:cNvPr id="10" name="TextBox 9">
            <a:extLst>
              <a:ext uri="{FF2B5EF4-FFF2-40B4-BE49-F238E27FC236}">
                <a16:creationId xmlns:a16="http://schemas.microsoft.com/office/drawing/2014/main" id="{2952881A-7E77-E40B-B4F5-95478165A57D}"/>
              </a:ext>
            </a:extLst>
          </p:cNvPr>
          <p:cNvSpPr txBox="1"/>
          <p:nvPr/>
        </p:nvSpPr>
        <p:spPr>
          <a:xfrm>
            <a:off x="8232755" y="511001"/>
            <a:ext cx="792475" cy="369332"/>
          </a:xfrm>
          <a:prstGeom prst="rect">
            <a:avLst/>
          </a:prstGeom>
          <a:solidFill>
            <a:srgbClr val="FFFF09"/>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srgbClr val="FF0000"/>
                </a:solidFill>
                <a:effectLst/>
                <a:uLnTx/>
                <a:uFillTx/>
                <a:latin typeface="Calibri" panose="020F0502020204030204"/>
                <a:ea typeface="+mn-ea"/>
                <a:cs typeface="+mn-cs"/>
              </a:rPr>
              <a:t>EAST</a:t>
            </a:r>
          </a:p>
        </p:txBody>
      </p:sp>
      <p:sp>
        <p:nvSpPr>
          <p:cNvPr id="30" name="TextBox 29">
            <a:extLst>
              <a:ext uri="{FF2B5EF4-FFF2-40B4-BE49-F238E27FC236}">
                <a16:creationId xmlns:a16="http://schemas.microsoft.com/office/drawing/2014/main" id="{81F641A0-87AD-6C12-81AC-3AD4ADFDC9BB}"/>
              </a:ext>
            </a:extLst>
          </p:cNvPr>
          <p:cNvSpPr txBox="1"/>
          <p:nvPr/>
        </p:nvSpPr>
        <p:spPr>
          <a:xfrm>
            <a:off x="3851224" y="3140311"/>
            <a:ext cx="1051960" cy="369332"/>
          </a:xfrm>
          <a:prstGeom prst="rect">
            <a:avLst/>
          </a:prstGeom>
          <a:solidFill>
            <a:srgbClr val="FFFF09"/>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srgbClr val="FF0000"/>
                </a:solidFill>
                <a:effectLst/>
                <a:uLnTx/>
                <a:uFillTx/>
                <a:latin typeface="Calibri" panose="020F0502020204030204"/>
                <a:ea typeface="+mn-ea"/>
                <a:cs typeface="+mn-cs"/>
              </a:rPr>
              <a:t>SOUTH</a:t>
            </a:r>
          </a:p>
        </p:txBody>
      </p:sp>
      <p:sp>
        <p:nvSpPr>
          <p:cNvPr id="31" name="Rectangle: Rounded Corners 30">
            <a:extLst>
              <a:ext uri="{FF2B5EF4-FFF2-40B4-BE49-F238E27FC236}">
                <a16:creationId xmlns:a16="http://schemas.microsoft.com/office/drawing/2014/main" id="{029CFDBE-D170-AADC-9FBD-C904A77F1E4A}"/>
              </a:ext>
            </a:extLst>
          </p:cNvPr>
          <p:cNvSpPr/>
          <p:nvPr/>
        </p:nvSpPr>
        <p:spPr>
          <a:xfrm rot="1900721">
            <a:off x="3422510" y="3898547"/>
            <a:ext cx="5364677" cy="1353137"/>
          </a:xfrm>
          <a:prstGeom prst="roundRect">
            <a:avLst/>
          </a:prstGeom>
          <a:noFill/>
          <a:ln w="41275">
            <a:solidFill>
              <a:schemeClr val="accent2">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Arrow: Right 32">
            <a:extLst>
              <a:ext uri="{FF2B5EF4-FFF2-40B4-BE49-F238E27FC236}">
                <a16:creationId xmlns:a16="http://schemas.microsoft.com/office/drawing/2014/main" id="{7946290E-0472-F196-6862-10D2F2045838}"/>
              </a:ext>
            </a:extLst>
          </p:cNvPr>
          <p:cNvSpPr/>
          <p:nvPr/>
        </p:nvSpPr>
        <p:spPr>
          <a:xfrm rot="2934997">
            <a:off x="168452" y="211745"/>
            <a:ext cx="1662022" cy="1439035"/>
          </a:xfrm>
          <a:prstGeom prst="right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Picture 33" descr="A blue flag with a white star in center&#10;&#10;Description automatically generated">
            <a:extLst>
              <a:ext uri="{FF2B5EF4-FFF2-40B4-BE49-F238E27FC236}">
                <a16:creationId xmlns:a16="http://schemas.microsoft.com/office/drawing/2014/main" id="{81AE5BDD-D8C1-08F7-4336-1ACABC5EBD2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345219" y="151070"/>
            <a:ext cx="1056631" cy="1056631"/>
          </a:xfrm>
          <a:prstGeom prst="rect">
            <a:avLst/>
          </a:prstGeom>
        </p:spPr>
      </p:pic>
      <p:sp>
        <p:nvSpPr>
          <p:cNvPr id="32" name="Oval 31">
            <a:extLst>
              <a:ext uri="{FF2B5EF4-FFF2-40B4-BE49-F238E27FC236}">
                <a16:creationId xmlns:a16="http://schemas.microsoft.com/office/drawing/2014/main" id="{4C159B25-8ADD-A098-9B11-49CCC70524CE}"/>
              </a:ext>
            </a:extLst>
          </p:cNvPr>
          <p:cNvSpPr/>
          <p:nvPr/>
        </p:nvSpPr>
        <p:spPr>
          <a:xfrm>
            <a:off x="9182280" y="3127008"/>
            <a:ext cx="574014" cy="466878"/>
          </a:xfrm>
          <a:prstGeom prst="ellipse">
            <a:avLst/>
          </a:prstGeom>
          <a:noFill/>
          <a:ln w="2222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457F9884-C4A7-424A-4DE6-F5D8CFC633D5}"/>
              </a:ext>
            </a:extLst>
          </p:cNvPr>
          <p:cNvSpPr/>
          <p:nvPr/>
        </p:nvSpPr>
        <p:spPr>
          <a:xfrm>
            <a:off x="6377724" y="3920600"/>
            <a:ext cx="638755" cy="466878"/>
          </a:xfrm>
          <a:prstGeom prst="ellipse">
            <a:avLst/>
          </a:prstGeom>
          <a:noFill/>
          <a:ln w="2222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4F9DBDD4-7D84-F2A4-9868-D956EE039BA4}"/>
              </a:ext>
            </a:extLst>
          </p:cNvPr>
          <p:cNvCxnSpPr>
            <a:cxnSpLocks/>
            <a:stCxn id="35" idx="0"/>
            <a:endCxn id="11" idx="1"/>
          </p:cNvCxnSpPr>
          <p:nvPr/>
        </p:nvCxnSpPr>
        <p:spPr>
          <a:xfrm flipH="1" flipV="1">
            <a:off x="6550840" y="3203908"/>
            <a:ext cx="146262" cy="71669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8F04AF-4175-62D8-4449-4A28AFBB38B8}"/>
              </a:ext>
            </a:extLst>
          </p:cNvPr>
          <p:cNvCxnSpPr>
            <a:cxnSpLocks/>
            <a:endCxn id="11" idx="3"/>
          </p:cNvCxnSpPr>
          <p:nvPr/>
        </p:nvCxnSpPr>
        <p:spPr>
          <a:xfrm flipH="1" flipV="1">
            <a:off x="7344003" y="3203908"/>
            <a:ext cx="1510027" cy="23103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51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938695-14BA-1116-9D10-0F8F7E18E405}"/>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8395097A-54B4-5077-1841-D1AF65A0922D}"/>
              </a:ext>
            </a:extLst>
          </p:cNvPr>
          <p:cNvSpPr>
            <a:spLocks noGrp="1"/>
          </p:cNvSpPr>
          <p:nvPr>
            <p:ph type="body" sz="quarter" idx="27"/>
          </p:nvPr>
        </p:nvSpPr>
        <p:spPr/>
        <p:txBody>
          <a:bodyPr/>
          <a:lstStyle/>
          <a:p>
            <a:endParaRPr lang="nl-BE" dirty="0"/>
          </a:p>
        </p:txBody>
      </p:sp>
      <p:pic>
        <p:nvPicPr>
          <p:cNvPr id="5" name="Picture 4">
            <a:extLst>
              <a:ext uri="{FF2B5EF4-FFF2-40B4-BE49-F238E27FC236}">
                <a16:creationId xmlns:a16="http://schemas.microsoft.com/office/drawing/2014/main" id="{1EFC08D7-112F-CF1B-38ED-C7D12898AF9E}"/>
              </a:ext>
            </a:extLst>
          </p:cNvPr>
          <p:cNvPicPr>
            <a:picLocks noChangeAspect="1"/>
          </p:cNvPicPr>
          <p:nvPr/>
        </p:nvPicPr>
        <p:blipFill>
          <a:blip r:embed="rId2"/>
          <a:stretch>
            <a:fillRect/>
          </a:stretch>
        </p:blipFill>
        <p:spPr>
          <a:xfrm>
            <a:off x="0" y="2954"/>
            <a:ext cx="12192000" cy="6852092"/>
          </a:xfrm>
          <a:prstGeom prst="rect">
            <a:avLst/>
          </a:prstGeom>
        </p:spPr>
      </p:pic>
    </p:spTree>
    <p:extLst>
      <p:ext uri="{BB962C8B-B14F-4D97-AF65-F5344CB8AC3E}">
        <p14:creationId xmlns:p14="http://schemas.microsoft.com/office/powerpoint/2010/main" val="1272970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5BE21-F6BE-B7AB-0DE6-F49BEDA77E73}"/>
              </a:ext>
            </a:extLst>
          </p:cNvPr>
          <p:cNvPicPr>
            <a:picLocks noChangeAspect="1"/>
          </p:cNvPicPr>
          <p:nvPr/>
        </p:nvPicPr>
        <p:blipFill>
          <a:blip r:embed="rId3"/>
          <a:stretch>
            <a:fillRect/>
          </a:stretch>
        </p:blipFill>
        <p:spPr>
          <a:xfrm>
            <a:off x="5110037" y="1113182"/>
            <a:ext cx="6175513" cy="4631635"/>
          </a:xfrm>
          <a:prstGeom prst="rect">
            <a:avLst/>
          </a:prstGeom>
        </p:spPr>
      </p:pic>
      <p:pic>
        <p:nvPicPr>
          <p:cNvPr id="8" name="Picture 7">
            <a:extLst>
              <a:ext uri="{FF2B5EF4-FFF2-40B4-BE49-F238E27FC236}">
                <a16:creationId xmlns:a16="http://schemas.microsoft.com/office/drawing/2014/main" id="{F49551E5-3E0A-B6BB-976B-31DF8D3168BF}"/>
              </a:ext>
            </a:extLst>
          </p:cNvPr>
          <p:cNvPicPr>
            <a:picLocks noChangeAspect="1"/>
          </p:cNvPicPr>
          <p:nvPr/>
        </p:nvPicPr>
        <p:blipFill>
          <a:blip r:embed="rId4"/>
          <a:stretch>
            <a:fillRect/>
          </a:stretch>
        </p:blipFill>
        <p:spPr>
          <a:xfrm>
            <a:off x="116619" y="274321"/>
            <a:ext cx="4611756" cy="6149008"/>
          </a:xfrm>
          <a:prstGeom prst="rect">
            <a:avLst/>
          </a:prstGeom>
        </p:spPr>
      </p:pic>
    </p:spTree>
    <p:extLst>
      <p:ext uri="{BB962C8B-B14F-4D97-AF65-F5344CB8AC3E}">
        <p14:creationId xmlns:p14="http://schemas.microsoft.com/office/powerpoint/2010/main" val="460754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8F3159-19AD-29B7-BB9A-36364703A3DB}"/>
              </a:ext>
            </a:extLst>
          </p:cNvPr>
          <p:cNvSpPr txBox="1"/>
          <p:nvPr/>
        </p:nvSpPr>
        <p:spPr>
          <a:xfrm>
            <a:off x="3048778" y="3244334"/>
            <a:ext cx="6097554" cy="369332"/>
          </a:xfrm>
          <a:prstGeom prst="rect">
            <a:avLst/>
          </a:prstGeom>
          <a:noFill/>
        </p:spPr>
        <p:txBody>
          <a:bodyPr wrap="square">
            <a:spAutoFit/>
          </a:bodyPr>
          <a:lstStyle/>
          <a:p>
            <a:endParaRPr lang="nl-BE" dirty="0"/>
          </a:p>
        </p:txBody>
      </p:sp>
      <p:pic>
        <p:nvPicPr>
          <p:cNvPr id="6" name="Picture 5">
            <a:extLst>
              <a:ext uri="{FF2B5EF4-FFF2-40B4-BE49-F238E27FC236}">
                <a16:creationId xmlns:a16="http://schemas.microsoft.com/office/drawing/2014/main" id="{E3D601FC-D705-B410-7357-211518A97E59}"/>
              </a:ext>
            </a:extLst>
          </p:cNvPr>
          <p:cNvPicPr>
            <a:picLocks noChangeAspect="1"/>
          </p:cNvPicPr>
          <p:nvPr/>
        </p:nvPicPr>
        <p:blipFill>
          <a:blip r:embed="rId2"/>
          <a:stretch>
            <a:fillRect/>
          </a:stretch>
        </p:blipFill>
        <p:spPr>
          <a:xfrm>
            <a:off x="1064560" y="0"/>
            <a:ext cx="10055385" cy="6703589"/>
          </a:xfrm>
          <a:prstGeom prst="rect">
            <a:avLst/>
          </a:prstGeom>
        </p:spPr>
      </p:pic>
    </p:spTree>
    <p:extLst>
      <p:ext uri="{BB962C8B-B14F-4D97-AF65-F5344CB8AC3E}">
        <p14:creationId xmlns:p14="http://schemas.microsoft.com/office/powerpoint/2010/main" val="4008567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AAE736-4615-1191-B16B-E5A8FDBFA43A}"/>
              </a:ext>
            </a:extLst>
          </p:cNvPr>
          <p:cNvPicPr>
            <a:picLocks noChangeAspect="1"/>
          </p:cNvPicPr>
          <p:nvPr/>
        </p:nvPicPr>
        <p:blipFill>
          <a:blip r:embed="rId3"/>
          <a:stretch>
            <a:fillRect/>
          </a:stretch>
        </p:blipFill>
        <p:spPr>
          <a:xfrm>
            <a:off x="758354" y="496924"/>
            <a:ext cx="4175730" cy="5451932"/>
          </a:xfrm>
          <a:prstGeom prst="rect">
            <a:avLst/>
          </a:prstGeom>
        </p:spPr>
      </p:pic>
      <p:pic>
        <p:nvPicPr>
          <p:cNvPr id="10" name="Content Placeholder 9">
            <a:extLst>
              <a:ext uri="{FF2B5EF4-FFF2-40B4-BE49-F238E27FC236}">
                <a16:creationId xmlns:a16="http://schemas.microsoft.com/office/drawing/2014/main" id="{E72B16BC-87DD-7C0C-DC17-C10F8DDF64D2}"/>
              </a:ext>
            </a:extLst>
          </p:cNvPr>
          <p:cNvPicPr>
            <a:picLocks noGrp="1" noChangeAspect="1"/>
          </p:cNvPicPr>
          <p:nvPr>
            <p:ph idx="1"/>
          </p:nvPr>
        </p:nvPicPr>
        <p:blipFill>
          <a:blip r:embed="rId4"/>
          <a:stretch>
            <a:fillRect/>
          </a:stretch>
        </p:blipFill>
        <p:spPr>
          <a:xfrm>
            <a:off x="5270415" y="1357328"/>
            <a:ext cx="6711276" cy="1621397"/>
          </a:xfrm>
          <a:prstGeom prst="rect">
            <a:avLst/>
          </a:prstGeom>
        </p:spPr>
      </p:pic>
      <p:pic>
        <p:nvPicPr>
          <p:cNvPr id="12" name="Picture 11">
            <a:extLst>
              <a:ext uri="{FF2B5EF4-FFF2-40B4-BE49-F238E27FC236}">
                <a16:creationId xmlns:a16="http://schemas.microsoft.com/office/drawing/2014/main" id="{4281EABE-A463-A658-9B86-F5EE7D580459}"/>
              </a:ext>
            </a:extLst>
          </p:cNvPr>
          <p:cNvPicPr>
            <a:picLocks noChangeAspect="1"/>
          </p:cNvPicPr>
          <p:nvPr/>
        </p:nvPicPr>
        <p:blipFill>
          <a:blip r:embed="rId5"/>
          <a:stretch>
            <a:fillRect/>
          </a:stretch>
        </p:blipFill>
        <p:spPr>
          <a:xfrm>
            <a:off x="5341997" y="3648433"/>
            <a:ext cx="6711276" cy="1325564"/>
          </a:xfrm>
          <a:prstGeom prst="rect">
            <a:avLst/>
          </a:prstGeom>
        </p:spPr>
      </p:pic>
    </p:spTree>
    <p:extLst>
      <p:ext uri="{BB962C8B-B14F-4D97-AF65-F5344CB8AC3E}">
        <p14:creationId xmlns:p14="http://schemas.microsoft.com/office/powerpoint/2010/main" val="1319475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6DB6-7040-2C9B-E183-1118A342B9B0}"/>
              </a:ext>
            </a:extLst>
          </p:cNvPr>
          <p:cNvSpPr>
            <a:spLocks noGrp="1"/>
          </p:cNvSpPr>
          <p:nvPr>
            <p:ph type="title"/>
          </p:nvPr>
        </p:nvSpPr>
        <p:spPr>
          <a:xfrm>
            <a:off x="1130530" y="3655862"/>
            <a:ext cx="9504219" cy="1325563"/>
          </a:xfrm>
        </p:spPr>
        <p:txBody>
          <a:bodyPr>
            <a:normAutofit fontScale="90000"/>
          </a:bodyPr>
          <a:lstStyle/>
          <a:p>
            <a:pPr algn="ctr"/>
            <a:r>
              <a:rPr lang="nl-BE" dirty="0">
                <a:hlinkClick r:id="rId2"/>
              </a:rPr>
              <a:t>www.mil.be</a:t>
            </a:r>
            <a:br>
              <a:rPr lang="nl-BE" dirty="0"/>
            </a:br>
            <a:br>
              <a:rPr lang="nl-BE" dirty="0"/>
            </a:br>
            <a:r>
              <a:rPr lang="nl-BE" u="sng" dirty="0">
                <a:hlinkClick r:id="rId3"/>
              </a:rPr>
              <a:t>BMSS-AMO@mil.be</a:t>
            </a:r>
            <a:br>
              <a:rPr lang="nl-BE" dirty="0"/>
            </a:br>
            <a:endParaRPr lang="nl-BE" dirty="0"/>
          </a:p>
        </p:txBody>
      </p:sp>
      <p:pic>
        <p:nvPicPr>
          <p:cNvPr id="4" name="Content Placeholder 3" descr="180+ We Want You On Our Team Stock Photos and Royalty-Free ...">
            <a:extLst>
              <a:ext uri="{FF2B5EF4-FFF2-40B4-BE49-F238E27FC236}">
                <a16:creationId xmlns:a16="http://schemas.microsoft.com/office/drawing/2014/main" id="{3C7F6027-104E-9520-23BD-D6372E4F1A7F}"/>
              </a:ext>
            </a:extLst>
          </p:cNvPr>
          <p:cNvPicPr>
            <a:picLocks noGrp="1" noChangeAspect="1"/>
          </p:cNvPicPr>
          <p:nvPr>
            <p:ph idx="1"/>
          </p:nvPr>
        </p:nvPicPr>
        <p:blipFill>
          <a:blip r:embed="rId4"/>
          <a:stretch>
            <a:fillRect/>
          </a:stretch>
        </p:blipFill>
        <p:spPr>
          <a:xfrm>
            <a:off x="5046771" y="1391549"/>
            <a:ext cx="1865376" cy="1399032"/>
          </a:xfrm>
          <a:prstGeom prst="rect">
            <a:avLst/>
          </a:prstGeom>
        </p:spPr>
      </p:pic>
    </p:spTree>
    <p:extLst>
      <p:ext uri="{BB962C8B-B14F-4D97-AF65-F5344CB8AC3E}">
        <p14:creationId xmlns:p14="http://schemas.microsoft.com/office/powerpoint/2010/main" val="753483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77766" y="983455"/>
            <a:ext cx="10222743" cy="1325563"/>
          </a:xfrm>
        </p:spPr>
        <p:txBody>
          <a:bodyPr/>
          <a:lstStyle/>
          <a:p>
            <a:r>
              <a:rPr lang="nl-NL" dirty="0"/>
              <a:t>- Einde briefing. Vuur gerust uw vragen af -</a:t>
            </a:r>
          </a:p>
        </p:txBody>
      </p:sp>
      <p:pic>
        <p:nvPicPr>
          <p:cNvPr id="4" name="Content Placeholder 3">
            <a:extLst>
              <a:ext uri="{FF2B5EF4-FFF2-40B4-BE49-F238E27FC236}">
                <a16:creationId xmlns:a16="http://schemas.microsoft.com/office/drawing/2014/main" id="{A7536106-AE02-D6F2-D2E4-1A045F11ED1E}"/>
              </a:ext>
            </a:extLst>
          </p:cNvPr>
          <p:cNvPicPr>
            <a:picLocks noGrp="1" noChangeAspect="1"/>
          </p:cNvPicPr>
          <p:nvPr>
            <p:ph idx="1"/>
          </p:nvPr>
        </p:nvPicPr>
        <p:blipFill>
          <a:blip r:embed="rId2"/>
          <a:stretch>
            <a:fillRect/>
          </a:stretch>
        </p:blipFill>
        <p:spPr>
          <a:xfrm>
            <a:off x="1758571" y="1945921"/>
            <a:ext cx="8261131" cy="5206124"/>
          </a:xfrm>
          <a:prstGeom prst="rect">
            <a:avLst/>
          </a:prstGeom>
        </p:spPr>
      </p:pic>
    </p:spTree>
    <p:extLst>
      <p:ext uri="{BB962C8B-B14F-4D97-AF65-F5344CB8AC3E}">
        <p14:creationId xmlns:p14="http://schemas.microsoft.com/office/powerpoint/2010/main" val="2145170671"/>
      </p:ext>
    </p:extLst>
  </p:cSld>
  <p:clrMapOvr>
    <a:masterClrMapping/>
  </p:clrMapOvr>
</p:sld>
</file>

<file path=ppt/theme/theme1.xml><?xml version="1.0" encoding="utf-8"?>
<a:theme xmlns:a="http://schemas.openxmlformats.org/drawingml/2006/main" name="ZAS-thema">
  <a:themeElements>
    <a:clrScheme name="ZAS-kleuren">
      <a:dk1>
        <a:srgbClr val="08453C"/>
      </a:dk1>
      <a:lt1>
        <a:srgbClr val="FFFFFF"/>
      </a:lt1>
      <a:dk2>
        <a:srgbClr val="08453C"/>
      </a:dk2>
      <a:lt2>
        <a:srgbClr val="E7E6E6"/>
      </a:lt2>
      <a:accent1>
        <a:srgbClr val="EF4123"/>
      </a:accent1>
      <a:accent2>
        <a:srgbClr val="266B5E"/>
      </a:accent2>
      <a:accent3>
        <a:srgbClr val="6FC7B6"/>
      </a:accent3>
      <a:accent4>
        <a:srgbClr val="51AE32"/>
      </a:accent4>
      <a:accent5>
        <a:srgbClr val="D3D800"/>
      </a:accent5>
      <a:accent6>
        <a:srgbClr val="4996D2"/>
      </a:accent6>
      <a:hlink>
        <a:srgbClr val="EF4123"/>
      </a:hlink>
      <a:folHlink>
        <a:srgbClr val="8C4123"/>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ZAS-presentation-stramien" id="{97CC9A2A-8310-B347-8D63-6F0064199EE7}" vid="{20733471-19B1-C34F-A39C-A2290EF59A61}"/>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745b4b0-3f56-4767-b663-dda38a68694b" xsi:nil="true"/>
    <lcf76f155ced4ddcb4097134ff3c332f xmlns="e928c5b7-842b-4329-8a7e-7f5b05173a04">
      <Terms xmlns="http://schemas.microsoft.com/office/infopath/2007/PartnerControls"/>
    </lcf76f155ced4ddcb4097134ff3c332f>
    <LikesCount xmlns="http://schemas.microsoft.com/sharepoint/v3" xsi:nil="true"/>
    <Ratings xmlns="http://schemas.microsoft.com/sharepoint/v3" xsi:nil="true"/>
    <LikedBy xmlns="http://schemas.microsoft.com/sharepoint/v3">
      <UserInfo>
        <DisplayName/>
        <AccountId xsi:nil="true"/>
        <AccountType/>
      </UserInfo>
    </LikedBy>
    <Kanaal xmlns="e928c5b7-842b-4329-8a7e-7f5b05173a04" xsi:nil="true"/>
    <RatedBy xmlns="http://schemas.microsoft.com/sharepoint/v3">
      <UserInfo>
        <DisplayName/>
        <AccountId xsi:nil="true"/>
        <AccountType/>
      </UserInfo>
    </RatedB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1468BAB5888E4284AA9AB75A114441" ma:contentTypeVersion="23" ma:contentTypeDescription="Een nieuw document maken." ma:contentTypeScope="" ma:versionID="215ded8a19ef70f509cc4797fccc928c">
  <xsd:schema xmlns:xsd="http://www.w3.org/2001/XMLSchema" xmlns:xs="http://www.w3.org/2001/XMLSchema" xmlns:p="http://schemas.microsoft.com/office/2006/metadata/properties" xmlns:ns1="http://schemas.microsoft.com/sharepoint/v3" xmlns:ns2="c745b4b0-3f56-4767-b663-dda38a68694b" xmlns:ns3="e928c5b7-842b-4329-8a7e-7f5b05173a04" targetNamespace="http://schemas.microsoft.com/office/2006/metadata/properties" ma:root="true" ma:fieldsID="43aac8e8668c91ecf6b083ee6b6cf708" ns1:_="" ns2:_="" ns3:_="">
    <xsd:import namespace="http://schemas.microsoft.com/sharepoint/v3"/>
    <xsd:import namespace="c745b4b0-3f56-4767-b663-dda38a68694b"/>
    <xsd:import namespace="e928c5b7-842b-4329-8a7e-7f5b05173a04"/>
    <xsd:element name="properties">
      <xsd:complexType>
        <xsd:sequence>
          <xsd:element name="documentManagement">
            <xsd:complexType>
              <xsd:all>
                <xsd:element ref="ns2:TaxCatchAll" minOccurs="0"/>
                <xsd:element ref="ns3:MediaServiceMetadata" minOccurs="0"/>
                <xsd:element ref="ns3:MediaServiceFastMetadata" minOccurs="0"/>
                <xsd:element ref="ns3:MediaServiceSearchProperties" minOccurs="0"/>
                <xsd:element ref="ns3:MediaServiceObjectDetectorVersions" minOccurs="0"/>
                <xsd:element ref="ns3:Kanaal"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3:MediaServiceOCR" minOccurs="0"/>
                <xsd:element ref="ns3:MediaServiceLocation" minOccurs="0"/>
                <xsd:element ref="ns3:MediaServiceBillingMetadata" minOccurs="0"/>
                <xsd:element ref="ns1:AverageRating" minOccurs="0"/>
                <xsd:element ref="ns1:RatingCount" minOccurs="0"/>
                <xsd:element ref="ns1:RatedBy" minOccurs="0"/>
                <xsd:element ref="ns1:Ratings" minOccurs="0"/>
                <xsd:element ref="ns1:LikesCount" minOccurs="0"/>
                <xsd:element ref="ns1:Lik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23" nillable="true" ma:displayName="Classificatie (0-5)" ma:decimals="2" ma:description="Gemiddelde waarde van alle classificaties die zijn ingediend" ma:internalName="AverageRating" ma:readOnly="true">
      <xsd:simpleType>
        <xsd:restriction base="dms:Number"/>
      </xsd:simpleType>
    </xsd:element>
    <xsd:element name="RatingCount" ma:index="24" nillable="true" ma:displayName="Aantal classificaties" ma:decimals="0" ma:description="Aantal ingediende classificaties" ma:internalName="RatingCount" ma:readOnly="true">
      <xsd:simpleType>
        <xsd:restriction base="dms:Number"/>
      </xsd:simpleType>
    </xsd:element>
    <xsd:element name="RatedBy" ma:index="25" nillable="true" ma:displayName="Beoordeeld door" ma:description="Gebruikers hebben het item beoordeeld."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6" nillable="true" ma:displayName="Gebruikersbeoordelingen" ma:description="Gebruikersbeoordelingen voor het item" ma:hidden="true" ma:internalName="Ratings">
      <xsd:simpleType>
        <xsd:restriction base="dms:Note"/>
      </xsd:simpleType>
    </xsd:element>
    <xsd:element name="LikesCount" ma:index="27" nillable="true" ma:displayName="Aantal Leuk" ma:internalName="LikesCount">
      <xsd:simpleType>
        <xsd:restriction base="dms:Unknown"/>
      </xsd:simpleType>
    </xsd:element>
    <xsd:element name="LikedBy" ma:index="28" nillable="true" ma:displayName="Leuk gevonden door"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745b4b0-3f56-4767-b663-dda38a68694b"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ff44cc56-eced-492c-9839-7769051f7b3d}" ma:internalName="TaxCatchAll" ma:showField="CatchAllData" ma:web="c745b4b0-3f56-4767-b663-dda38a68694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28c5b7-842b-4329-8a7e-7f5b05173a04"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Kanaal" ma:index="13" nillable="true" ma:displayName="Kanaal" ma:format="Dropdown" ma:internalName="Kanaal">
      <xsd:complexType>
        <xsd:complexContent>
          <xsd:extension base="dms:MultiChoice">
            <xsd:sequence>
              <xsd:element name="Value" maxOccurs="unbounded" minOccurs="0" nillable="true">
                <xsd:simpleType>
                  <xsd:restriction base="dms:Choice">
                    <xsd:enumeration value="Huisartsennieuwsbrief"/>
                    <xsd:enumeration value="Interne nieuwsbrief"/>
                    <xsd:enumeration value="sociale media"/>
                    <xsd:enumeration value="zas.be"/>
                    <xsd:enumeration value="Affiche extern"/>
                    <xsd:enumeration value="Affiche intern"/>
                    <xsd:enumeration value="Brochure extern"/>
                    <xsd:enumeration value="Brochure intern"/>
                    <xsd:enumeration value="Video"/>
                    <xsd:enumeration value="ZAS Bruist"/>
                    <xsd:enumeration value="Infoschermen extern"/>
                    <xsd:enumeration value="Infoschermen intern"/>
                    <xsd:enumeration value="Persbericht"/>
                    <xsd:enumeration value="Formulieren"/>
                    <xsd:enumeration value="ZAS Kompas"/>
                    <xsd:enumeration value="Events"/>
                    <xsd:enumeration value="Screensaver"/>
                  </xsd:restriction>
                </xsd:simpleType>
              </xsd:element>
            </xsd:sequence>
          </xsd:extension>
        </xsd:complexContent>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822c7f8b-08b3-4bbe-a8d5-23ec9d9dde3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2C3DA5-5C99-4EDD-9903-F7BB5F14E0D6}">
  <ds:schemaRefs>
    <ds:schemaRef ds:uri="http://schemas.microsoft.com/sharepoint/v3/contenttype/forms"/>
  </ds:schemaRefs>
</ds:datastoreItem>
</file>

<file path=customXml/itemProps2.xml><?xml version="1.0" encoding="utf-8"?>
<ds:datastoreItem xmlns:ds="http://schemas.openxmlformats.org/officeDocument/2006/customXml" ds:itemID="{1F261103-C0D5-4347-BDD7-7460ADA21FDE}">
  <ds:schemaRefs>
    <ds:schemaRef ds:uri="http://schemas.microsoft.com/office/2006/metadata/properties"/>
    <ds:schemaRef ds:uri="http://schemas.microsoft.com/office/infopath/2007/PartnerControls"/>
    <ds:schemaRef ds:uri="e928c5b7-842b-4329-8a7e-7f5b05173a04"/>
    <ds:schemaRef ds:uri="c745b4b0-3f56-4767-b663-dda38a68694b"/>
    <ds:schemaRef ds:uri="1bd9e83f-a5dc-49d0-b358-dabe5804dd2a"/>
    <ds:schemaRef ds:uri="ee34c461-2fc5-4f49-9f25-72d2a8d5c070"/>
    <ds:schemaRef ds:uri="d354ef49-71e2-4311-accd-81bdeff6b719"/>
    <ds:schemaRef ds:uri="3a2c792a-cb95-423b-973f-ed931cd3d9a2"/>
  </ds:schemaRefs>
</ds:datastoreItem>
</file>

<file path=customXml/itemProps3.xml><?xml version="1.0" encoding="utf-8"?>
<ds:datastoreItem xmlns:ds="http://schemas.openxmlformats.org/officeDocument/2006/customXml" ds:itemID="{0381ED39-8F2E-4F45-A0E3-BB04904310B1}"/>
</file>

<file path=docMetadata/LabelInfo.xml><?xml version="1.0" encoding="utf-8"?>
<clbl:labelList xmlns:clbl="http://schemas.microsoft.com/office/2020/mipLabelMetadata">
  <clbl:label id="{349489e1-15e7-43e5-8511-87f991276d2c}" enabled="0" method="" siteId="{349489e1-15e7-43e5-8511-87f991276d2c}" removed="1"/>
</clbl:labelList>
</file>

<file path=docProps/app.xml><?xml version="1.0" encoding="utf-8"?>
<Properties xmlns="http://schemas.openxmlformats.org/officeDocument/2006/extended-properties" xmlns:vt="http://schemas.openxmlformats.org/officeDocument/2006/docPropsVTypes">
  <Template>ZAS-presentation-stramien</Template>
  <TotalTime>560</TotalTime>
  <Words>831</Words>
  <Application>Microsoft Office PowerPoint</Application>
  <PresentationFormat>Widescreen</PresentationFormat>
  <Paragraphs>98</Paragraphs>
  <Slides>22</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Calibri</vt:lpstr>
      <vt:lpstr>Calibri Light</vt:lpstr>
      <vt:lpstr>Gill Sans</vt:lpstr>
      <vt:lpstr>Palanquin Bold</vt:lpstr>
      <vt:lpstr>Palanquin Regular</vt:lpstr>
      <vt:lpstr>ZAS-thema</vt:lpstr>
      <vt:lpstr>Van frontlinie tot spreekkamer:  Zorg in crisistijd </vt:lpstr>
      <vt:lpstr>Disclaimer slide</vt:lpstr>
      <vt:lpstr>PowerPoint Presentation</vt:lpstr>
      <vt:lpstr>PowerPoint Presentation</vt:lpstr>
      <vt:lpstr>De frontlinie</vt:lpstr>
      <vt:lpstr>PowerPoint Presentation</vt:lpstr>
      <vt:lpstr>PowerPoint Presentation</vt:lpstr>
      <vt:lpstr>PowerPoint Presentation</vt:lpstr>
      <vt:lpstr>Timelines</vt:lpstr>
      <vt:lpstr>PowerPoint Presentation</vt:lpstr>
      <vt:lpstr>PowerPoint Presentation</vt:lpstr>
      <vt:lpstr>Crisis – Wartime - Resilience</vt:lpstr>
      <vt:lpstr>PowerPoint Presentation</vt:lpstr>
      <vt:lpstr>PowerPoint Presentation</vt:lpstr>
      <vt:lpstr>NATO - Art V – Collectieve verdediging: BEL Rol </vt:lpstr>
      <vt:lpstr>PowerPoint Presentation</vt:lpstr>
      <vt:lpstr>PowerPoint Presentation</vt:lpstr>
      <vt:lpstr>PowerPoint Presentation</vt:lpstr>
      <vt:lpstr>PowerPoint Presentation</vt:lpstr>
      <vt:lpstr>PowerPoint Presentation</vt:lpstr>
      <vt:lpstr>www.mil.be  BMSS-AMO@mil.be </vt:lpstr>
      <vt:lpstr>- Einde briefing. Vuur gerust uw vragen af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Elfi Hermans</dc:creator>
  <cp:lastModifiedBy>De Raes Marijke</cp:lastModifiedBy>
  <cp:revision>38</cp:revision>
  <dcterms:created xsi:type="dcterms:W3CDTF">2022-11-24T15:08:56Z</dcterms:created>
  <dcterms:modified xsi:type="dcterms:W3CDTF">2026-09-14T19:35:50Z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0x0101008A1468BAB5888E4284AA9AB75A114441</vt:lpwstr>
  </property>
  <property fmtid="{D5CDD505-2E9C-101B-9397-08002B2CF9AE}" pid="3" name="MediaServiceImageTags">
    <vt:lpwstr/>
  </property>
</Properties>
</file>